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4"/>
    <p:sldMasterId id="2147483680" r:id="rId5"/>
  </p:sldMasterIdLst>
  <p:notesMasterIdLst>
    <p:notesMasterId r:id="rId21"/>
  </p:notesMasterIdLst>
  <p:sldIdLst>
    <p:sldId id="256" r:id="rId6"/>
    <p:sldId id="257" r:id="rId7"/>
    <p:sldId id="269" r:id="rId8"/>
    <p:sldId id="259" r:id="rId9"/>
    <p:sldId id="261" r:id="rId10"/>
    <p:sldId id="412" r:id="rId11"/>
    <p:sldId id="414" r:id="rId12"/>
    <p:sldId id="263" r:id="rId13"/>
    <p:sldId id="413" r:id="rId14"/>
    <p:sldId id="417" r:id="rId15"/>
    <p:sldId id="416" r:id="rId16"/>
    <p:sldId id="418" r:id="rId17"/>
    <p:sldId id="421" r:id="rId18"/>
    <p:sldId id="420" r:id="rId19"/>
    <p:sldId id="422" r:id="rId2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321" autoAdjust="0"/>
    <p:restoredTop sz="92530"/>
  </p:normalViewPr>
  <p:slideViewPr>
    <p:cSldViewPr snapToGrid="0">
      <p:cViewPr varScale="1">
        <p:scale>
          <a:sx n="105" d="100"/>
          <a:sy n="105" d="100"/>
        </p:scale>
        <p:origin x="114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4A04BB-52C0-449C-AC56-160DC9428F47}" type="doc">
      <dgm:prSet loTypeId="urn:microsoft.com/office/officeart/2005/8/layout/list1" loCatId="list" qsTypeId="urn:microsoft.com/office/officeart/2005/8/quickstyle/simple1" qsCatId="simple" csTypeId="urn:microsoft.com/office/officeart/2005/8/colors/colorful1" csCatId="colorful"/>
      <dgm:spPr/>
      <dgm:t>
        <a:bodyPr/>
        <a:lstStyle/>
        <a:p>
          <a:endParaRPr lang="en-US"/>
        </a:p>
      </dgm:t>
    </dgm:pt>
    <dgm:pt modelId="{F3145381-D8A1-48C1-84BC-72701EA8A664}">
      <dgm:prSet/>
      <dgm:spPr/>
      <dgm:t>
        <a:bodyPr/>
        <a:lstStyle/>
        <a:p>
          <a:r>
            <a:rPr lang="nl-NL"/>
            <a:t>Nuchi gusui </a:t>
          </a:r>
          <a:endParaRPr lang="en-US"/>
        </a:p>
      </dgm:t>
    </dgm:pt>
    <dgm:pt modelId="{641B005A-DB79-4986-A05E-F1C4FC9EA137}" type="parTrans" cxnId="{9538073D-FD58-4021-A19A-5789B222DD44}">
      <dgm:prSet/>
      <dgm:spPr/>
      <dgm:t>
        <a:bodyPr/>
        <a:lstStyle/>
        <a:p>
          <a:endParaRPr lang="en-US"/>
        </a:p>
      </dgm:t>
    </dgm:pt>
    <dgm:pt modelId="{32BA38C7-024E-4773-B783-057BEC48FA1A}" type="sibTrans" cxnId="{9538073D-FD58-4021-A19A-5789B222DD44}">
      <dgm:prSet/>
      <dgm:spPr/>
      <dgm:t>
        <a:bodyPr/>
        <a:lstStyle/>
        <a:p>
          <a:endParaRPr lang="en-US"/>
        </a:p>
      </dgm:t>
    </dgm:pt>
    <dgm:pt modelId="{648C7979-7EAB-41DB-8C09-ADE586A67C9E}">
      <dgm:prSet/>
      <dgm:spPr/>
      <dgm:t>
        <a:bodyPr/>
        <a:lstStyle/>
        <a:p>
          <a:r>
            <a:rPr lang="nl-NL"/>
            <a:t>Hara hachi bu</a:t>
          </a:r>
          <a:endParaRPr lang="en-US"/>
        </a:p>
      </dgm:t>
    </dgm:pt>
    <dgm:pt modelId="{A2AAFCAB-ED92-4C18-90C7-40D59EFB99C9}" type="parTrans" cxnId="{C3D48C2C-3F6C-4EAB-80D6-81B1A9052D1F}">
      <dgm:prSet/>
      <dgm:spPr/>
      <dgm:t>
        <a:bodyPr/>
        <a:lstStyle/>
        <a:p>
          <a:endParaRPr lang="en-US"/>
        </a:p>
      </dgm:t>
    </dgm:pt>
    <dgm:pt modelId="{892D2AF5-E247-4358-B3E6-073870F6C678}" type="sibTrans" cxnId="{C3D48C2C-3F6C-4EAB-80D6-81B1A9052D1F}">
      <dgm:prSet/>
      <dgm:spPr/>
      <dgm:t>
        <a:bodyPr/>
        <a:lstStyle/>
        <a:p>
          <a:endParaRPr lang="en-US"/>
        </a:p>
      </dgm:t>
    </dgm:pt>
    <dgm:pt modelId="{3394EB0D-B943-4825-BCF2-3CBD2152AF8A}">
      <dgm:prSet/>
      <dgm:spPr/>
      <dgm:t>
        <a:bodyPr/>
        <a:lstStyle/>
        <a:p>
          <a:r>
            <a:rPr lang="nl-NL"/>
            <a:t>Ikigai</a:t>
          </a:r>
          <a:endParaRPr lang="en-US"/>
        </a:p>
      </dgm:t>
    </dgm:pt>
    <dgm:pt modelId="{944CC823-0A8D-4FDB-B10C-76553C212564}" type="parTrans" cxnId="{FA1570E8-DCEC-40E1-A5EB-EDEF31BFC508}">
      <dgm:prSet/>
      <dgm:spPr/>
      <dgm:t>
        <a:bodyPr/>
        <a:lstStyle/>
        <a:p>
          <a:endParaRPr lang="en-US"/>
        </a:p>
      </dgm:t>
    </dgm:pt>
    <dgm:pt modelId="{443F8D38-0507-4955-AC0C-0AC6FABF9B15}" type="sibTrans" cxnId="{FA1570E8-DCEC-40E1-A5EB-EDEF31BFC508}">
      <dgm:prSet/>
      <dgm:spPr/>
      <dgm:t>
        <a:bodyPr/>
        <a:lstStyle/>
        <a:p>
          <a:endParaRPr lang="en-US"/>
        </a:p>
      </dgm:t>
    </dgm:pt>
    <dgm:pt modelId="{DB888C34-355A-4127-ADF7-1D23FA12848B}">
      <dgm:prSet/>
      <dgm:spPr/>
      <dgm:t>
        <a:bodyPr/>
        <a:lstStyle/>
        <a:p>
          <a:r>
            <a:rPr lang="nl-NL"/>
            <a:t>M</a:t>
          </a:r>
          <a:r>
            <a:rPr lang="nl-NL" b="0"/>
            <a:t>oai</a:t>
          </a:r>
          <a:endParaRPr lang="en-US"/>
        </a:p>
      </dgm:t>
    </dgm:pt>
    <dgm:pt modelId="{A52B3887-C3DE-4C19-B425-8AF4951C4630}" type="parTrans" cxnId="{F31D61BA-46B8-41A4-835A-4C07A3C176A3}">
      <dgm:prSet/>
      <dgm:spPr/>
      <dgm:t>
        <a:bodyPr/>
        <a:lstStyle/>
        <a:p>
          <a:endParaRPr lang="en-US"/>
        </a:p>
      </dgm:t>
    </dgm:pt>
    <dgm:pt modelId="{AF1421D4-5485-4206-8447-AC48B2C496C1}" type="sibTrans" cxnId="{F31D61BA-46B8-41A4-835A-4C07A3C176A3}">
      <dgm:prSet/>
      <dgm:spPr/>
      <dgm:t>
        <a:bodyPr/>
        <a:lstStyle/>
        <a:p>
          <a:endParaRPr lang="en-US"/>
        </a:p>
      </dgm:t>
    </dgm:pt>
    <dgm:pt modelId="{36888BF9-31B0-B349-97DA-6C714044C9FF}" type="pres">
      <dgm:prSet presAssocID="{FD4A04BB-52C0-449C-AC56-160DC9428F47}" presName="linear" presStyleCnt="0">
        <dgm:presLayoutVars>
          <dgm:dir/>
          <dgm:animLvl val="lvl"/>
          <dgm:resizeHandles val="exact"/>
        </dgm:presLayoutVars>
      </dgm:prSet>
      <dgm:spPr/>
    </dgm:pt>
    <dgm:pt modelId="{A586AD19-233A-554E-871D-F13716479B05}" type="pres">
      <dgm:prSet presAssocID="{F3145381-D8A1-48C1-84BC-72701EA8A664}" presName="parentLin" presStyleCnt="0"/>
      <dgm:spPr/>
    </dgm:pt>
    <dgm:pt modelId="{A39274BA-62CA-2B43-88B3-D3E365D584C7}" type="pres">
      <dgm:prSet presAssocID="{F3145381-D8A1-48C1-84BC-72701EA8A664}" presName="parentLeftMargin" presStyleLbl="node1" presStyleIdx="0" presStyleCnt="4"/>
      <dgm:spPr/>
    </dgm:pt>
    <dgm:pt modelId="{18C5FAF0-395E-264A-BD1E-CBD3D7CDAC26}" type="pres">
      <dgm:prSet presAssocID="{F3145381-D8A1-48C1-84BC-72701EA8A664}" presName="parentText" presStyleLbl="node1" presStyleIdx="0" presStyleCnt="4">
        <dgm:presLayoutVars>
          <dgm:chMax val="0"/>
          <dgm:bulletEnabled val="1"/>
        </dgm:presLayoutVars>
      </dgm:prSet>
      <dgm:spPr/>
    </dgm:pt>
    <dgm:pt modelId="{D21E904C-DC4F-484F-AFF6-391612108352}" type="pres">
      <dgm:prSet presAssocID="{F3145381-D8A1-48C1-84BC-72701EA8A664}" presName="negativeSpace" presStyleCnt="0"/>
      <dgm:spPr/>
    </dgm:pt>
    <dgm:pt modelId="{1BF869A1-2B4F-0F46-BA3E-34731904AEAC}" type="pres">
      <dgm:prSet presAssocID="{F3145381-D8A1-48C1-84BC-72701EA8A664}" presName="childText" presStyleLbl="conFgAcc1" presStyleIdx="0" presStyleCnt="4">
        <dgm:presLayoutVars>
          <dgm:bulletEnabled val="1"/>
        </dgm:presLayoutVars>
      </dgm:prSet>
      <dgm:spPr/>
    </dgm:pt>
    <dgm:pt modelId="{11C75EE6-EDB3-FD4D-8305-1389576C9FF5}" type="pres">
      <dgm:prSet presAssocID="{32BA38C7-024E-4773-B783-057BEC48FA1A}" presName="spaceBetweenRectangles" presStyleCnt="0"/>
      <dgm:spPr/>
    </dgm:pt>
    <dgm:pt modelId="{FDDEE3E5-7A3E-BF4D-8F2B-C488422A0068}" type="pres">
      <dgm:prSet presAssocID="{648C7979-7EAB-41DB-8C09-ADE586A67C9E}" presName="parentLin" presStyleCnt="0"/>
      <dgm:spPr/>
    </dgm:pt>
    <dgm:pt modelId="{14A8EE02-3A80-7542-97F9-166C9ECC841F}" type="pres">
      <dgm:prSet presAssocID="{648C7979-7EAB-41DB-8C09-ADE586A67C9E}" presName="parentLeftMargin" presStyleLbl="node1" presStyleIdx="0" presStyleCnt="4"/>
      <dgm:spPr/>
    </dgm:pt>
    <dgm:pt modelId="{15CBF583-7B12-0C42-838A-E9351DB29976}" type="pres">
      <dgm:prSet presAssocID="{648C7979-7EAB-41DB-8C09-ADE586A67C9E}" presName="parentText" presStyleLbl="node1" presStyleIdx="1" presStyleCnt="4">
        <dgm:presLayoutVars>
          <dgm:chMax val="0"/>
          <dgm:bulletEnabled val="1"/>
        </dgm:presLayoutVars>
      </dgm:prSet>
      <dgm:spPr/>
    </dgm:pt>
    <dgm:pt modelId="{7FCF6B61-CFEE-4848-A730-D87E790332B8}" type="pres">
      <dgm:prSet presAssocID="{648C7979-7EAB-41DB-8C09-ADE586A67C9E}" presName="negativeSpace" presStyleCnt="0"/>
      <dgm:spPr/>
    </dgm:pt>
    <dgm:pt modelId="{5757CF1A-B111-1E4F-AC12-A0B763FB7120}" type="pres">
      <dgm:prSet presAssocID="{648C7979-7EAB-41DB-8C09-ADE586A67C9E}" presName="childText" presStyleLbl="conFgAcc1" presStyleIdx="1" presStyleCnt="4">
        <dgm:presLayoutVars>
          <dgm:bulletEnabled val="1"/>
        </dgm:presLayoutVars>
      </dgm:prSet>
      <dgm:spPr/>
    </dgm:pt>
    <dgm:pt modelId="{A4ACAC0D-3F83-1843-84C2-C5AF9ECB5AE2}" type="pres">
      <dgm:prSet presAssocID="{892D2AF5-E247-4358-B3E6-073870F6C678}" presName="spaceBetweenRectangles" presStyleCnt="0"/>
      <dgm:spPr/>
    </dgm:pt>
    <dgm:pt modelId="{36A77418-47B5-D04F-A493-0B1E35FB6197}" type="pres">
      <dgm:prSet presAssocID="{3394EB0D-B943-4825-BCF2-3CBD2152AF8A}" presName="parentLin" presStyleCnt="0"/>
      <dgm:spPr/>
    </dgm:pt>
    <dgm:pt modelId="{B85033A6-D4FE-6847-8A75-357E86234399}" type="pres">
      <dgm:prSet presAssocID="{3394EB0D-B943-4825-BCF2-3CBD2152AF8A}" presName="parentLeftMargin" presStyleLbl="node1" presStyleIdx="1" presStyleCnt="4"/>
      <dgm:spPr/>
    </dgm:pt>
    <dgm:pt modelId="{D5F64462-AFCD-CB47-B0F9-F4D36ED17B03}" type="pres">
      <dgm:prSet presAssocID="{3394EB0D-B943-4825-BCF2-3CBD2152AF8A}" presName="parentText" presStyleLbl="node1" presStyleIdx="2" presStyleCnt="4">
        <dgm:presLayoutVars>
          <dgm:chMax val="0"/>
          <dgm:bulletEnabled val="1"/>
        </dgm:presLayoutVars>
      </dgm:prSet>
      <dgm:spPr/>
    </dgm:pt>
    <dgm:pt modelId="{C6F539FD-2051-274B-843A-41F7EDDA5886}" type="pres">
      <dgm:prSet presAssocID="{3394EB0D-B943-4825-BCF2-3CBD2152AF8A}" presName="negativeSpace" presStyleCnt="0"/>
      <dgm:spPr/>
    </dgm:pt>
    <dgm:pt modelId="{42CCD82C-A442-5547-B6E7-430EA25876A2}" type="pres">
      <dgm:prSet presAssocID="{3394EB0D-B943-4825-BCF2-3CBD2152AF8A}" presName="childText" presStyleLbl="conFgAcc1" presStyleIdx="2" presStyleCnt="4">
        <dgm:presLayoutVars>
          <dgm:bulletEnabled val="1"/>
        </dgm:presLayoutVars>
      </dgm:prSet>
      <dgm:spPr/>
    </dgm:pt>
    <dgm:pt modelId="{561C833F-21F1-0146-A702-223E798D8EA5}" type="pres">
      <dgm:prSet presAssocID="{443F8D38-0507-4955-AC0C-0AC6FABF9B15}" presName="spaceBetweenRectangles" presStyleCnt="0"/>
      <dgm:spPr/>
    </dgm:pt>
    <dgm:pt modelId="{24D49543-1795-6D4A-A86F-E67E8993457B}" type="pres">
      <dgm:prSet presAssocID="{DB888C34-355A-4127-ADF7-1D23FA12848B}" presName="parentLin" presStyleCnt="0"/>
      <dgm:spPr/>
    </dgm:pt>
    <dgm:pt modelId="{7E5F90E6-0467-DE43-892D-09745AEA353B}" type="pres">
      <dgm:prSet presAssocID="{DB888C34-355A-4127-ADF7-1D23FA12848B}" presName="parentLeftMargin" presStyleLbl="node1" presStyleIdx="2" presStyleCnt="4"/>
      <dgm:spPr/>
    </dgm:pt>
    <dgm:pt modelId="{13C3D48D-E311-BA40-BBC6-4573DBCA7D4B}" type="pres">
      <dgm:prSet presAssocID="{DB888C34-355A-4127-ADF7-1D23FA12848B}" presName="parentText" presStyleLbl="node1" presStyleIdx="3" presStyleCnt="4">
        <dgm:presLayoutVars>
          <dgm:chMax val="0"/>
          <dgm:bulletEnabled val="1"/>
        </dgm:presLayoutVars>
      </dgm:prSet>
      <dgm:spPr/>
    </dgm:pt>
    <dgm:pt modelId="{137AB612-2DE7-B244-BEFA-D046F907B489}" type="pres">
      <dgm:prSet presAssocID="{DB888C34-355A-4127-ADF7-1D23FA12848B}" presName="negativeSpace" presStyleCnt="0"/>
      <dgm:spPr/>
    </dgm:pt>
    <dgm:pt modelId="{524DC668-C274-E141-B5BF-7C016A940881}" type="pres">
      <dgm:prSet presAssocID="{DB888C34-355A-4127-ADF7-1D23FA12848B}" presName="childText" presStyleLbl="conFgAcc1" presStyleIdx="3" presStyleCnt="4">
        <dgm:presLayoutVars>
          <dgm:bulletEnabled val="1"/>
        </dgm:presLayoutVars>
      </dgm:prSet>
      <dgm:spPr/>
    </dgm:pt>
  </dgm:ptLst>
  <dgm:cxnLst>
    <dgm:cxn modelId="{ED412200-9381-4B46-B55D-0825641AFA6C}" type="presOf" srcId="{648C7979-7EAB-41DB-8C09-ADE586A67C9E}" destId="{14A8EE02-3A80-7542-97F9-166C9ECC841F}" srcOrd="0" destOrd="0" presId="urn:microsoft.com/office/officeart/2005/8/layout/list1"/>
    <dgm:cxn modelId="{C6C40419-53C4-1149-9390-2A4691185088}" type="presOf" srcId="{F3145381-D8A1-48C1-84BC-72701EA8A664}" destId="{A39274BA-62CA-2B43-88B3-D3E365D584C7}" srcOrd="0" destOrd="0" presId="urn:microsoft.com/office/officeart/2005/8/layout/list1"/>
    <dgm:cxn modelId="{865ABC1C-6478-C24B-99E1-82ADD578FBBE}" type="presOf" srcId="{DB888C34-355A-4127-ADF7-1D23FA12848B}" destId="{13C3D48D-E311-BA40-BBC6-4573DBCA7D4B}" srcOrd="1" destOrd="0" presId="urn:microsoft.com/office/officeart/2005/8/layout/list1"/>
    <dgm:cxn modelId="{C3D48C2C-3F6C-4EAB-80D6-81B1A9052D1F}" srcId="{FD4A04BB-52C0-449C-AC56-160DC9428F47}" destId="{648C7979-7EAB-41DB-8C09-ADE586A67C9E}" srcOrd="1" destOrd="0" parTransId="{A2AAFCAB-ED92-4C18-90C7-40D59EFB99C9}" sibTransId="{892D2AF5-E247-4358-B3E6-073870F6C678}"/>
    <dgm:cxn modelId="{C614862E-90C8-634B-B9DD-76883F6BAD95}" type="presOf" srcId="{DB888C34-355A-4127-ADF7-1D23FA12848B}" destId="{7E5F90E6-0467-DE43-892D-09745AEA353B}" srcOrd="0" destOrd="0" presId="urn:microsoft.com/office/officeart/2005/8/layout/list1"/>
    <dgm:cxn modelId="{9538073D-FD58-4021-A19A-5789B222DD44}" srcId="{FD4A04BB-52C0-449C-AC56-160DC9428F47}" destId="{F3145381-D8A1-48C1-84BC-72701EA8A664}" srcOrd="0" destOrd="0" parTransId="{641B005A-DB79-4986-A05E-F1C4FC9EA137}" sibTransId="{32BA38C7-024E-4773-B783-057BEC48FA1A}"/>
    <dgm:cxn modelId="{CEF0649D-7BA5-7040-8A02-9A7F2F94B36A}" type="presOf" srcId="{3394EB0D-B943-4825-BCF2-3CBD2152AF8A}" destId="{D5F64462-AFCD-CB47-B0F9-F4D36ED17B03}" srcOrd="1" destOrd="0" presId="urn:microsoft.com/office/officeart/2005/8/layout/list1"/>
    <dgm:cxn modelId="{F9CF52A7-5895-2346-BB85-E883F6F470D8}" type="presOf" srcId="{FD4A04BB-52C0-449C-AC56-160DC9428F47}" destId="{36888BF9-31B0-B349-97DA-6C714044C9FF}" srcOrd="0" destOrd="0" presId="urn:microsoft.com/office/officeart/2005/8/layout/list1"/>
    <dgm:cxn modelId="{F31D61BA-46B8-41A4-835A-4C07A3C176A3}" srcId="{FD4A04BB-52C0-449C-AC56-160DC9428F47}" destId="{DB888C34-355A-4127-ADF7-1D23FA12848B}" srcOrd="3" destOrd="0" parTransId="{A52B3887-C3DE-4C19-B425-8AF4951C4630}" sibTransId="{AF1421D4-5485-4206-8447-AC48B2C496C1}"/>
    <dgm:cxn modelId="{1E176CD2-95E6-214F-BF00-53C2C7403E28}" type="presOf" srcId="{648C7979-7EAB-41DB-8C09-ADE586A67C9E}" destId="{15CBF583-7B12-0C42-838A-E9351DB29976}" srcOrd="1" destOrd="0" presId="urn:microsoft.com/office/officeart/2005/8/layout/list1"/>
    <dgm:cxn modelId="{B262F2D9-AB88-9540-85EE-852261140552}" type="presOf" srcId="{F3145381-D8A1-48C1-84BC-72701EA8A664}" destId="{18C5FAF0-395E-264A-BD1E-CBD3D7CDAC26}" srcOrd="1" destOrd="0" presId="urn:microsoft.com/office/officeart/2005/8/layout/list1"/>
    <dgm:cxn modelId="{46087DDE-CFCE-D944-A971-536FEF5E5989}" type="presOf" srcId="{3394EB0D-B943-4825-BCF2-3CBD2152AF8A}" destId="{B85033A6-D4FE-6847-8A75-357E86234399}" srcOrd="0" destOrd="0" presId="urn:microsoft.com/office/officeart/2005/8/layout/list1"/>
    <dgm:cxn modelId="{FA1570E8-DCEC-40E1-A5EB-EDEF31BFC508}" srcId="{FD4A04BB-52C0-449C-AC56-160DC9428F47}" destId="{3394EB0D-B943-4825-BCF2-3CBD2152AF8A}" srcOrd="2" destOrd="0" parTransId="{944CC823-0A8D-4FDB-B10C-76553C212564}" sibTransId="{443F8D38-0507-4955-AC0C-0AC6FABF9B15}"/>
    <dgm:cxn modelId="{67016659-AE57-F044-91C7-C52659346190}" type="presParOf" srcId="{36888BF9-31B0-B349-97DA-6C714044C9FF}" destId="{A586AD19-233A-554E-871D-F13716479B05}" srcOrd="0" destOrd="0" presId="urn:microsoft.com/office/officeart/2005/8/layout/list1"/>
    <dgm:cxn modelId="{3D39B4D7-C015-1A41-A1A8-8ED5F2A6B4F7}" type="presParOf" srcId="{A586AD19-233A-554E-871D-F13716479B05}" destId="{A39274BA-62CA-2B43-88B3-D3E365D584C7}" srcOrd="0" destOrd="0" presId="urn:microsoft.com/office/officeart/2005/8/layout/list1"/>
    <dgm:cxn modelId="{E50DF8ED-4AAD-3F4C-B976-DD98D2B88182}" type="presParOf" srcId="{A586AD19-233A-554E-871D-F13716479B05}" destId="{18C5FAF0-395E-264A-BD1E-CBD3D7CDAC26}" srcOrd="1" destOrd="0" presId="urn:microsoft.com/office/officeart/2005/8/layout/list1"/>
    <dgm:cxn modelId="{B6D1C7E0-B961-F344-8BFA-851E884BFC0B}" type="presParOf" srcId="{36888BF9-31B0-B349-97DA-6C714044C9FF}" destId="{D21E904C-DC4F-484F-AFF6-391612108352}" srcOrd="1" destOrd="0" presId="urn:microsoft.com/office/officeart/2005/8/layout/list1"/>
    <dgm:cxn modelId="{BE2A01CD-2648-1148-B74E-FA21C64A6F61}" type="presParOf" srcId="{36888BF9-31B0-B349-97DA-6C714044C9FF}" destId="{1BF869A1-2B4F-0F46-BA3E-34731904AEAC}" srcOrd="2" destOrd="0" presId="urn:microsoft.com/office/officeart/2005/8/layout/list1"/>
    <dgm:cxn modelId="{6E394D36-1CFB-5140-8200-3DC9DBDEA1EF}" type="presParOf" srcId="{36888BF9-31B0-B349-97DA-6C714044C9FF}" destId="{11C75EE6-EDB3-FD4D-8305-1389576C9FF5}" srcOrd="3" destOrd="0" presId="urn:microsoft.com/office/officeart/2005/8/layout/list1"/>
    <dgm:cxn modelId="{6930D652-46A5-FB4A-AB3B-8F5DB803E085}" type="presParOf" srcId="{36888BF9-31B0-B349-97DA-6C714044C9FF}" destId="{FDDEE3E5-7A3E-BF4D-8F2B-C488422A0068}" srcOrd="4" destOrd="0" presId="urn:microsoft.com/office/officeart/2005/8/layout/list1"/>
    <dgm:cxn modelId="{B2CF9E3E-14D0-1143-AA0F-3BE9AD142D4B}" type="presParOf" srcId="{FDDEE3E5-7A3E-BF4D-8F2B-C488422A0068}" destId="{14A8EE02-3A80-7542-97F9-166C9ECC841F}" srcOrd="0" destOrd="0" presId="urn:microsoft.com/office/officeart/2005/8/layout/list1"/>
    <dgm:cxn modelId="{78BCE721-0B84-6443-A095-52DE5ABEB249}" type="presParOf" srcId="{FDDEE3E5-7A3E-BF4D-8F2B-C488422A0068}" destId="{15CBF583-7B12-0C42-838A-E9351DB29976}" srcOrd="1" destOrd="0" presId="urn:microsoft.com/office/officeart/2005/8/layout/list1"/>
    <dgm:cxn modelId="{5B22BD73-3D33-1E47-97FF-A68DB4DD703F}" type="presParOf" srcId="{36888BF9-31B0-B349-97DA-6C714044C9FF}" destId="{7FCF6B61-CFEE-4848-A730-D87E790332B8}" srcOrd="5" destOrd="0" presId="urn:microsoft.com/office/officeart/2005/8/layout/list1"/>
    <dgm:cxn modelId="{0BC0071D-3461-944D-B5E2-C3FCCC816B56}" type="presParOf" srcId="{36888BF9-31B0-B349-97DA-6C714044C9FF}" destId="{5757CF1A-B111-1E4F-AC12-A0B763FB7120}" srcOrd="6" destOrd="0" presId="urn:microsoft.com/office/officeart/2005/8/layout/list1"/>
    <dgm:cxn modelId="{0B675D12-266A-BA42-8BC8-0A3A91034492}" type="presParOf" srcId="{36888BF9-31B0-B349-97DA-6C714044C9FF}" destId="{A4ACAC0D-3F83-1843-84C2-C5AF9ECB5AE2}" srcOrd="7" destOrd="0" presId="urn:microsoft.com/office/officeart/2005/8/layout/list1"/>
    <dgm:cxn modelId="{1BFA904B-1152-9E43-9205-5D6511F07484}" type="presParOf" srcId="{36888BF9-31B0-B349-97DA-6C714044C9FF}" destId="{36A77418-47B5-D04F-A493-0B1E35FB6197}" srcOrd="8" destOrd="0" presId="urn:microsoft.com/office/officeart/2005/8/layout/list1"/>
    <dgm:cxn modelId="{FA1FC2C3-A2B6-0F42-A6EC-7D83BCE8C058}" type="presParOf" srcId="{36A77418-47B5-D04F-A493-0B1E35FB6197}" destId="{B85033A6-D4FE-6847-8A75-357E86234399}" srcOrd="0" destOrd="0" presId="urn:microsoft.com/office/officeart/2005/8/layout/list1"/>
    <dgm:cxn modelId="{DAEEF84B-19B5-2441-B9A8-DFD307F2250B}" type="presParOf" srcId="{36A77418-47B5-D04F-A493-0B1E35FB6197}" destId="{D5F64462-AFCD-CB47-B0F9-F4D36ED17B03}" srcOrd="1" destOrd="0" presId="urn:microsoft.com/office/officeart/2005/8/layout/list1"/>
    <dgm:cxn modelId="{F8182EF8-6AFF-9C4B-97B0-132C2DB362FD}" type="presParOf" srcId="{36888BF9-31B0-B349-97DA-6C714044C9FF}" destId="{C6F539FD-2051-274B-843A-41F7EDDA5886}" srcOrd="9" destOrd="0" presId="urn:microsoft.com/office/officeart/2005/8/layout/list1"/>
    <dgm:cxn modelId="{950BD716-CB81-FF4B-B90A-FE632E5BE2D0}" type="presParOf" srcId="{36888BF9-31B0-B349-97DA-6C714044C9FF}" destId="{42CCD82C-A442-5547-B6E7-430EA25876A2}" srcOrd="10" destOrd="0" presId="urn:microsoft.com/office/officeart/2005/8/layout/list1"/>
    <dgm:cxn modelId="{33F55570-7018-4A45-B039-3ED544C72054}" type="presParOf" srcId="{36888BF9-31B0-B349-97DA-6C714044C9FF}" destId="{561C833F-21F1-0146-A702-223E798D8EA5}" srcOrd="11" destOrd="0" presId="urn:microsoft.com/office/officeart/2005/8/layout/list1"/>
    <dgm:cxn modelId="{17FCCFBF-C078-7642-9440-85A50C6BF169}" type="presParOf" srcId="{36888BF9-31B0-B349-97DA-6C714044C9FF}" destId="{24D49543-1795-6D4A-A86F-E67E8993457B}" srcOrd="12" destOrd="0" presId="urn:microsoft.com/office/officeart/2005/8/layout/list1"/>
    <dgm:cxn modelId="{C127330C-F57C-4241-9EB2-BA4DE8ECAE7D}" type="presParOf" srcId="{24D49543-1795-6D4A-A86F-E67E8993457B}" destId="{7E5F90E6-0467-DE43-892D-09745AEA353B}" srcOrd="0" destOrd="0" presId="urn:microsoft.com/office/officeart/2005/8/layout/list1"/>
    <dgm:cxn modelId="{3B4941D1-E5DB-0E4E-B5D4-0CCEFDAE1E69}" type="presParOf" srcId="{24D49543-1795-6D4A-A86F-E67E8993457B}" destId="{13C3D48D-E311-BA40-BBC6-4573DBCA7D4B}" srcOrd="1" destOrd="0" presId="urn:microsoft.com/office/officeart/2005/8/layout/list1"/>
    <dgm:cxn modelId="{DBF67625-C2C8-7045-B47D-F5A010C5CA63}" type="presParOf" srcId="{36888BF9-31B0-B349-97DA-6C714044C9FF}" destId="{137AB612-2DE7-B244-BEFA-D046F907B489}" srcOrd="13" destOrd="0" presId="urn:microsoft.com/office/officeart/2005/8/layout/list1"/>
    <dgm:cxn modelId="{536F395A-068B-FD44-9A9C-2F555BE4B0ED}" type="presParOf" srcId="{36888BF9-31B0-B349-97DA-6C714044C9FF}" destId="{524DC668-C274-E141-B5BF-7C016A940881}"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CA9BC1-EEE3-45B8-B7AF-009FEB3914F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B1481D0-42EA-449D-9FC9-7717539EB451}">
      <dgm:prSet/>
      <dgm:spPr/>
      <dgm:t>
        <a:bodyPr/>
        <a:lstStyle/>
        <a:p>
          <a:r>
            <a:rPr lang="nl-NL"/>
            <a:t>Van Binnenuit Werken: De ABCD-methode benadrukt het belang van het benutten van de bestaande capaciteiten en middelen binnen een gemeenschap. Dit betekent dat de focus ligt op wat mensen en organisaties al kunnen en hebben, in plaats van op wat ontbreekt.</a:t>
          </a:r>
          <a:endParaRPr lang="en-US"/>
        </a:p>
      </dgm:t>
    </dgm:pt>
    <dgm:pt modelId="{59D4BA90-B454-4B83-BFC0-7816C7EBEAB1}" type="parTrans" cxnId="{AF0C3F14-4421-4570-B1E9-6B6A971608CB}">
      <dgm:prSet/>
      <dgm:spPr/>
      <dgm:t>
        <a:bodyPr/>
        <a:lstStyle/>
        <a:p>
          <a:endParaRPr lang="en-US"/>
        </a:p>
      </dgm:t>
    </dgm:pt>
    <dgm:pt modelId="{7C6B972D-D8B1-4149-894D-63DB284E9087}" type="sibTrans" cxnId="{AF0C3F14-4421-4570-B1E9-6B6A971608CB}">
      <dgm:prSet/>
      <dgm:spPr/>
      <dgm:t>
        <a:bodyPr/>
        <a:lstStyle/>
        <a:p>
          <a:endParaRPr lang="en-US"/>
        </a:p>
      </dgm:t>
    </dgm:pt>
    <dgm:pt modelId="{E869E8DE-4FAB-47DC-896D-FE285B53F71E}">
      <dgm:prSet/>
      <dgm:spPr/>
      <dgm:t>
        <a:bodyPr/>
        <a:lstStyle/>
        <a:p>
          <a:r>
            <a:rPr lang="nl-NL"/>
            <a:t>Relatiegericht Werken: Het opbouwen van sterke, onderlinge relaties binnen de gemeenschap is cruciaal. Dit helpt bij het creëren van een ondersteunend netwerk dat kan bijdragen aan duurzame veranderingen.</a:t>
          </a:r>
          <a:endParaRPr lang="en-US"/>
        </a:p>
      </dgm:t>
    </dgm:pt>
    <dgm:pt modelId="{2C8B2CAA-E2C9-4CC5-9572-996214A6C99D}" type="parTrans" cxnId="{D036131B-FA3B-47FA-A6B5-38E0B69F390D}">
      <dgm:prSet/>
      <dgm:spPr/>
      <dgm:t>
        <a:bodyPr/>
        <a:lstStyle/>
        <a:p>
          <a:endParaRPr lang="en-US"/>
        </a:p>
      </dgm:t>
    </dgm:pt>
    <dgm:pt modelId="{E4BF1A60-BD05-4907-9F50-7330C7648441}" type="sibTrans" cxnId="{D036131B-FA3B-47FA-A6B5-38E0B69F390D}">
      <dgm:prSet/>
      <dgm:spPr/>
      <dgm:t>
        <a:bodyPr/>
        <a:lstStyle/>
        <a:p>
          <a:endParaRPr lang="en-US"/>
        </a:p>
      </dgm:t>
    </dgm:pt>
    <dgm:pt modelId="{DD0D655C-6927-4DF2-8A3E-1F692C16D655}">
      <dgm:prSet/>
      <dgm:spPr/>
      <dgm:t>
        <a:bodyPr/>
        <a:lstStyle/>
        <a:p>
          <a:r>
            <a:rPr lang="nl-NL"/>
            <a:t>Langetermijnvisie: De ABCD-methode richt zich op het ontwikkelen van een gemeenschappelijke visie en plan voor de toekomst, waarbij bewoners actief betrokken worden bij het proces.</a:t>
          </a:r>
          <a:endParaRPr lang="en-US"/>
        </a:p>
      </dgm:t>
    </dgm:pt>
    <dgm:pt modelId="{0F893B0D-B41E-4B0C-ADF9-1E8423A348EB}" type="parTrans" cxnId="{3A3D1460-E56C-4F61-A7D7-90F4F63B5DF1}">
      <dgm:prSet/>
      <dgm:spPr/>
      <dgm:t>
        <a:bodyPr/>
        <a:lstStyle/>
        <a:p>
          <a:endParaRPr lang="en-US"/>
        </a:p>
      </dgm:t>
    </dgm:pt>
    <dgm:pt modelId="{5875317B-3C4C-4F95-A709-15F4D97F40E9}" type="sibTrans" cxnId="{3A3D1460-E56C-4F61-A7D7-90F4F63B5DF1}">
      <dgm:prSet/>
      <dgm:spPr/>
      <dgm:t>
        <a:bodyPr/>
        <a:lstStyle/>
        <a:p>
          <a:endParaRPr lang="en-US"/>
        </a:p>
      </dgm:t>
    </dgm:pt>
    <dgm:pt modelId="{B614B216-F7EC-44D8-B2A5-A68611CC44C3}" type="pres">
      <dgm:prSet presAssocID="{B5CA9BC1-EEE3-45B8-B7AF-009FEB3914F7}" presName="root" presStyleCnt="0">
        <dgm:presLayoutVars>
          <dgm:dir/>
          <dgm:resizeHandles val="exact"/>
        </dgm:presLayoutVars>
      </dgm:prSet>
      <dgm:spPr/>
    </dgm:pt>
    <dgm:pt modelId="{40BB1352-9CCB-4669-A357-D37F4AF38919}" type="pres">
      <dgm:prSet presAssocID="{9B1481D0-42EA-449D-9FC9-7717539EB451}" presName="compNode" presStyleCnt="0"/>
      <dgm:spPr/>
    </dgm:pt>
    <dgm:pt modelId="{C2679DC7-3DEA-4F5C-A08F-581C5DFB86D2}" type="pres">
      <dgm:prSet presAssocID="{9B1481D0-42EA-449D-9FC9-7717539EB451}" presName="bgRect" presStyleLbl="bgShp" presStyleIdx="0" presStyleCnt="3"/>
      <dgm:spPr/>
    </dgm:pt>
    <dgm:pt modelId="{3B2625F4-1A8F-4C74-9A94-6ACE9C39B9AD}" type="pres">
      <dgm:prSet presAssocID="{9B1481D0-42EA-449D-9FC9-7717539EB45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esentation with Checklist"/>
        </a:ext>
      </dgm:extLst>
    </dgm:pt>
    <dgm:pt modelId="{7C244C37-8182-4C46-B13D-9E9B65C93657}" type="pres">
      <dgm:prSet presAssocID="{9B1481D0-42EA-449D-9FC9-7717539EB451}" presName="spaceRect" presStyleCnt="0"/>
      <dgm:spPr/>
    </dgm:pt>
    <dgm:pt modelId="{FC61CC07-6F2D-4EA9-AAFD-4D52437210DF}" type="pres">
      <dgm:prSet presAssocID="{9B1481D0-42EA-449D-9FC9-7717539EB451}" presName="parTx" presStyleLbl="revTx" presStyleIdx="0" presStyleCnt="3">
        <dgm:presLayoutVars>
          <dgm:chMax val="0"/>
          <dgm:chPref val="0"/>
        </dgm:presLayoutVars>
      </dgm:prSet>
      <dgm:spPr/>
    </dgm:pt>
    <dgm:pt modelId="{ED3E426A-FFE9-47ED-9EA9-0C0BACE2A343}" type="pres">
      <dgm:prSet presAssocID="{7C6B972D-D8B1-4149-894D-63DB284E9087}" presName="sibTrans" presStyleCnt="0"/>
      <dgm:spPr/>
    </dgm:pt>
    <dgm:pt modelId="{DAB87E01-46CC-4E4F-9E81-6E47EF6FC16E}" type="pres">
      <dgm:prSet presAssocID="{E869E8DE-4FAB-47DC-896D-FE285B53F71E}" presName="compNode" presStyleCnt="0"/>
      <dgm:spPr/>
    </dgm:pt>
    <dgm:pt modelId="{6D44DDB1-1A75-43F5-B7DB-87B9296031BD}" type="pres">
      <dgm:prSet presAssocID="{E869E8DE-4FAB-47DC-896D-FE285B53F71E}" presName="bgRect" presStyleLbl="bgShp" presStyleIdx="1" presStyleCnt="3"/>
      <dgm:spPr/>
    </dgm:pt>
    <dgm:pt modelId="{72C5A665-7A26-42E1-8539-E29F0E918997}" type="pres">
      <dgm:prSet presAssocID="{E869E8DE-4FAB-47DC-896D-FE285B53F71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Zon"/>
        </a:ext>
      </dgm:extLst>
    </dgm:pt>
    <dgm:pt modelId="{73FA6F1B-4442-4F34-8A50-5C7EBFA10CE8}" type="pres">
      <dgm:prSet presAssocID="{E869E8DE-4FAB-47DC-896D-FE285B53F71E}" presName="spaceRect" presStyleCnt="0"/>
      <dgm:spPr/>
    </dgm:pt>
    <dgm:pt modelId="{515F3694-B398-48FF-BFB0-D12AC8B6F975}" type="pres">
      <dgm:prSet presAssocID="{E869E8DE-4FAB-47DC-896D-FE285B53F71E}" presName="parTx" presStyleLbl="revTx" presStyleIdx="1" presStyleCnt="3">
        <dgm:presLayoutVars>
          <dgm:chMax val="0"/>
          <dgm:chPref val="0"/>
        </dgm:presLayoutVars>
      </dgm:prSet>
      <dgm:spPr/>
    </dgm:pt>
    <dgm:pt modelId="{756939F8-6F2C-457C-AA28-19108C0B5027}" type="pres">
      <dgm:prSet presAssocID="{E4BF1A60-BD05-4907-9F50-7330C7648441}" presName="sibTrans" presStyleCnt="0"/>
      <dgm:spPr/>
    </dgm:pt>
    <dgm:pt modelId="{47DC38F3-38FB-4055-9CC6-714C2F9DEF72}" type="pres">
      <dgm:prSet presAssocID="{DD0D655C-6927-4DF2-8A3E-1F692C16D655}" presName="compNode" presStyleCnt="0"/>
      <dgm:spPr/>
    </dgm:pt>
    <dgm:pt modelId="{90FD78B0-7467-4A3C-BC70-183A1C3888A7}" type="pres">
      <dgm:prSet presAssocID="{DD0D655C-6927-4DF2-8A3E-1F692C16D655}" presName="bgRect" presStyleLbl="bgShp" presStyleIdx="2" presStyleCnt="3"/>
      <dgm:spPr/>
    </dgm:pt>
    <dgm:pt modelId="{E85E1004-378C-4892-B08C-814E42B42EF7}" type="pres">
      <dgm:prSet presAssocID="{DD0D655C-6927-4DF2-8A3E-1F692C16D65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siness Growth"/>
        </a:ext>
      </dgm:extLst>
    </dgm:pt>
    <dgm:pt modelId="{F6E1F202-22F8-47F4-BDEA-F0E3D86AE159}" type="pres">
      <dgm:prSet presAssocID="{DD0D655C-6927-4DF2-8A3E-1F692C16D655}" presName="spaceRect" presStyleCnt="0"/>
      <dgm:spPr/>
    </dgm:pt>
    <dgm:pt modelId="{A3E5A700-D587-43ED-AEE0-67AE86F680A5}" type="pres">
      <dgm:prSet presAssocID="{DD0D655C-6927-4DF2-8A3E-1F692C16D655}" presName="parTx" presStyleLbl="revTx" presStyleIdx="2" presStyleCnt="3">
        <dgm:presLayoutVars>
          <dgm:chMax val="0"/>
          <dgm:chPref val="0"/>
        </dgm:presLayoutVars>
      </dgm:prSet>
      <dgm:spPr/>
    </dgm:pt>
  </dgm:ptLst>
  <dgm:cxnLst>
    <dgm:cxn modelId="{FCED8011-5466-4F42-A191-BF8653CBCD3D}" type="presOf" srcId="{DD0D655C-6927-4DF2-8A3E-1F692C16D655}" destId="{A3E5A700-D587-43ED-AEE0-67AE86F680A5}" srcOrd="0" destOrd="0" presId="urn:microsoft.com/office/officeart/2018/2/layout/IconVerticalSolidList"/>
    <dgm:cxn modelId="{AF0C3F14-4421-4570-B1E9-6B6A971608CB}" srcId="{B5CA9BC1-EEE3-45B8-B7AF-009FEB3914F7}" destId="{9B1481D0-42EA-449D-9FC9-7717539EB451}" srcOrd="0" destOrd="0" parTransId="{59D4BA90-B454-4B83-BFC0-7816C7EBEAB1}" sibTransId="{7C6B972D-D8B1-4149-894D-63DB284E9087}"/>
    <dgm:cxn modelId="{3EE41D19-62A9-4E91-AC7B-1B11D892BA0F}" type="presOf" srcId="{B5CA9BC1-EEE3-45B8-B7AF-009FEB3914F7}" destId="{B614B216-F7EC-44D8-B2A5-A68611CC44C3}" srcOrd="0" destOrd="0" presId="urn:microsoft.com/office/officeart/2018/2/layout/IconVerticalSolidList"/>
    <dgm:cxn modelId="{D036131B-FA3B-47FA-A6B5-38E0B69F390D}" srcId="{B5CA9BC1-EEE3-45B8-B7AF-009FEB3914F7}" destId="{E869E8DE-4FAB-47DC-896D-FE285B53F71E}" srcOrd="1" destOrd="0" parTransId="{2C8B2CAA-E2C9-4CC5-9572-996214A6C99D}" sibTransId="{E4BF1A60-BD05-4907-9F50-7330C7648441}"/>
    <dgm:cxn modelId="{41FAFF5C-6ED5-4CEA-8177-C2059168C1A3}" type="presOf" srcId="{9B1481D0-42EA-449D-9FC9-7717539EB451}" destId="{FC61CC07-6F2D-4EA9-AAFD-4D52437210DF}" srcOrd="0" destOrd="0" presId="urn:microsoft.com/office/officeart/2018/2/layout/IconVerticalSolidList"/>
    <dgm:cxn modelId="{3A3D1460-E56C-4F61-A7D7-90F4F63B5DF1}" srcId="{B5CA9BC1-EEE3-45B8-B7AF-009FEB3914F7}" destId="{DD0D655C-6927-4DF2-8A3E-1F692C16D655}" srcOrd="2" destOrd="0" parTransId="{0F893B0D-B41E-4B0C-ADF9-1E8423A348EB}" sibTransId="{5875317B-3C4C-4F95-A709-15F4D97F40E9}"/>
    <dgm:cxn modelId="{FAB8DAA1-3448-4B8A-870F-D360BA9F396E}" type="presOf" srcId="{E869E8DE-4FAB-47DC-896D-FE285B53F71E}" destId="{515F3694-B398-48FF-BFB0-D12AC8B6F975}" srcOrd="0" destOrd="0" presId="urn:microsoft.com/office/officeart/2018/2/layout/IconVerticalSolidList"/>
    <dgm:cxn modelId="{81FBD918-4303-4A8E-A962-B25BB5EB93A8}" type="presParOf" srcId="{B614B216-F7EC-44D8-B2A5-A68611CC44C3}" destId="{40BB1352-9CCB-4669-A357-D37F4AF38919}" srcOrd="0" destOrd="0" presId="urn:microsoft.com/office/officeart/2018/2/layout/IconVerticalSolidList"/>
    <dgm:cxn modelId="{B182882F-480C-43AB-9DE5-7DAA39055507}" type="presParOf" srcId="{40BB1352-9CCB-4669-A357-D37F4AF38919}" destId="{C2679DC7-3DEA-4F5C-A08F-581C5DFB86D2}" srcOrd="0" destOrd="0" presId="urn:microsoft.com/office/officeart/2018/2/layout/IconVerticalSolidList"/>
    <dgm:cxn modelId="{B7C0C4F3-6FAF-4E43-B6C3-07B779BBD244}" type="presParOf" srcId="{40BB1352-9CCB-4669-A357-D37F4AF38919}" destId="{3B2625F4-1A8F-4C74-9A94-6ACE9C39B9AD}" srcOrd="1" destOrd="0" presId="urn:microsoft.com/office/officeart/2018/2/layout/IconVerticalSolidList"/>
    <dgm:cxn modelId="{1CC3AFDD-769B-4D70-9548-1CBA0D9978B6}" type="presParOf" srcId="{40BB1352-9CCB-4669-A357-D37F4AF38919}" destId="{7C244C37-8182-4C46-B13D-9E9B65C93657}" srcOrd="2" destOrd="0" presId="urn:microsoft.com/office/officeart/2018/2/layout/IconVerticalSolidList"/>
    <dgm:cxn modelId="{FB0D6AE4-E291-426D-90F7-9E5FBE85E748}" type="presParOf" srcId="{40BB1352-9CCB-4669-A357-D37F4AF38919}" destId="{FC61CC07-6F2D-4EA9-AAFD-4D52437210DF}" srcOrd="3" destOrd="0" presId="urn:microsoft.com/office/officeart/2018/2/layout/IconVerticalSolidList"/>
    <dgm:cxn modelId="{D011555B-E8AC-4D96-BCBC-9912C77613DD}" type="presParOf" srcId="{B614B216-F7EC-44D8-B2A5-A68611CC44C3}" destId="{ED3E426A-FFE9-47ED-9EA9-0C0BACE2A343}" srcOrd="1" destOrd="0" presId="urn:microsoft.com/office/officeart/2018/2/layout/IconVerticalSolidList"/>
    <dgm:cxn modelId="{FD81B972-4421-49BE-AAE5-B8B9B9C265AF}" type="presParOf" srcId="{B614B216-F7EC-44D8-B2A5-A68611CC44C3}" destId="{DAB87E01-46CC-4E4F-9E81-6E47EF6FC16E}" srcOrd="2" destOrd="0" presId="urn:microsoft.com/office/officeart/2018/2/layout/IconVerticalSolidList"/>
    <dgm:cxn modelId="{C2128DFD-1F2D-43EA-AE83-E85512F6FDCA}" type="presParOf" srcId="{DAB87E01-46CC-4E4F-9E81-6E47EF6FC16E}" destId="{6D44DDB1-1A75-43F5-B7DB-87B9296031BD}" srcOrd="0" destOrd="0" presId="urn:microsoft.com/office/officeart/2018/2/layout/IconVerticalSolidList"/>
    <dgm:cxn modelId="{7BAD2B84-07EC-4BE6-9B46-D03E1F9292C9}" type="presParOf" srcId="{DAB87E01-46CC-4E4F-9E81-6E47EF6FC16E}" destId="{72C5A665-7A26-42E1-8539-E29F0E918997}" srcOrd="1" destOrd="0" presId="urn:microsoft.com/office/officeart/2018/2/layout/IconVerticalSolidList"/>
    <dgm:cxn modelId="{5430127A-8CAE-4E21-84F8-1470765F3FD7}" type="presParOf" srcId="{DAB87E01-46CC-4E4F-9E81-6E47EF6FC16E}" destId="{73FA6F1B-4442-4F34-8A50-5C7EBFA10CE8}" srcOrd="2" destOrd="0" presId="urn:microsoft.com/office/officeart/2018/2/layout/IconVerticalSolidList"/>
    <dgm:cxn modelId="{B0F69025-BD38-4474-9D1C-518166D6ACDC}" type="presParOf" srcId="{DAB87E01-46CC-4E4F-9E81-6E47EF6FC16E}" destId="{515F3694-B398-48FF-BFB0-D12AC8B6F975}" srcOrd="3" destOrd="0" presId="urn:microsoft.com/office/officeart/2018/2/layout/IconVerticalSolidList"/>
    <dgm:cxn modelId="{AF058800-8AC5-452D-80BF-2A1036325D6A}" type="presParOf" srcId="{B614B216-F7EC-44D8-B2A5-A68611CC44C3}" destId="{756939F8-6F2C-457C-AA28-19108C0B5027}" srcOrd="3" destOrd="0" presId="urn:microsoft.com/office/officeart/2018/2/layout/IconVerticalSolidList"/>
    <dgm:cxn modelId="{47D51511-29B2-44F8-A9EC-4B53A417CBE7}" type="presParOf" srcId="{B614B216-F7EC-44D8-B2A5-A68611CC44C3}" destId="{47DC38F3-38FB-4055-9CC6-714C2F9DEF72}" srcOrd="4" destOrd="0" presId="urn:microsoft.com/office/officeart/2018/2/layout/IconVerticalSolidList"/>
    <dgm:cxn modelId="{2D451405-67EA-405C-BFFF-BC699290CA10}" type="presParOf" srcId="{47DC38F3-38FB-4055-9CC6-714C2F9DEF72}" destId="{90FD78B0-7467-4A3C-BC70-183A1C3888A7}" srcOrd="0" destOrd="0" presId="urn:microsoft.com/office/officeart/2018/2/layout/IconVerticalSolidList"/>
    <dgm:cxn modelId="{8F39C209-C78B-4AA8-9F52-0F99C9003D2F}" type="presParOf" srcId="{47DC38F3-38FB-4055-9CC6-714C2F9DEF72}" destId="{E85E1004-378C-4892-B08C-814E42B42EF7}" srcOrd="1" destOrd="0" presId="urn:microsoft.com/office/officeart/2018/2/layout/IconVerticalSolidList"/>
    <dgm:cxn modelId="{BB7F7C10-667F-4B45-A23F-C55A6EED7076}" type="presParOf" srcId="{47DC38F3-38FB-4055-9CC6-714C2F9DEF72}" destId="{F6E1F202-22F8-47F4-BDEA-F0E3D86AE159}" srcOrd="2" destOrd="0" presId="urn:microsoft.com/office/officeart/2018/2/layout/IconVerticalSolidList"/>
    <dgm:cxn modelId="{237DBFEE-186A-41A8-B6BB-7D599DE2B728}" type="presParOf" srcId="{47DC38F3-38FB-4055-9CC6-714C2F9DEF72}" destId="{A3E5A700-D587-43ED-AEE0-67AE86F680A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D00158-7273-425E-A7D4-E658DD7E922D}" type="doc">
      <dgm:prSet loTypeId="urn:microsoft.com/office/officeart/2005/8/layout/hierarchy3" loCatId="hierarchy" qsTypeId="urn:microsoft.com/office/officeart/2005/8/quickstyle/simple1" qsCatId="simple" csTypeId="urn:microsoft.com/office/officeart/2005/8/colors/colorful1" csCatId="colorful"/>
      <dgm:spPr/>
      <dgm:t>
        <a:bodyPr/>
        <a:lstStyle/>
        <a:p>
          <a:endParaRPr lang="en-US"/>
        </a:p>
      </dgm:t>
    </dgm:pt>
    <dgm:pt modelId="{D1578F9F-1E21-4FB0-9FC1-523F1B79F9A6}">
      <dgm:prSet/>
      <dgm:spPr/>
      <dgm:t>
        <a:bodyPr/>
        <a:lstStyle/>
        <a:p>
          <a:r>
            <a:rPr lang="nl-NL"/>
            <a:t>Nuchi gusui </a:t>
          </a:r>
          <a:endParaRPr lang="en-US"/>
        </a:p>
      </dgm:t>
    </dgm:pt>
    <dgm:pt modelId="{850E9374-8C26-40B7-BFFA-0D264422D628}" type="parTrans" cxnId="{AF2BE484-6EFC-40AD-AE0D-F7BDBA76EE45}">
      <dgm:prSet/>
      <dgm:spPr/>
      <dgm:t>
        <a:bodyPr/>
        <a:lstStyle/>
        <a:p>
          <a:endParaRPr lang="en-US"/>
        </a:p>
      </dgm:t>
    </dgm:pt>
    <dgm:pt modelId="{38BB6220-F31B-4F32-ACE3-44468F2C54BF}" type="sibTrans" cxnId="{AF2BE484-6EFC-40AD-AE0D-F7BDBA76EE45}">
      <dgm:prSet/>
      <dgm:spPr/>
      <dgm:t>
        <a:bodyPr/>
        <a:lstStyle/>
        <a:p>
          <a:endParaRPr lang="en-US"/>
        </a:p>
      </dgm:t>
    </dgm:pt>
    <dgm:pt modelId="{584A4F85-0C1E-4D80-B7AC-AEED741C51B4}">
      <dgm:prSet/>
      <dgm:spPr/>
      <dgm:t>
        <a:bodyPr/>
        <a:lstStyle/>
        <a:p>
          <a:r>
            <a:rPr lang="nl-NL"/>
            <a:t>Hara hachi bu</a:t>
          </a:r>
          <a:endParaRPr lang="en-US"/>
        </a:p>
      </dgm:t>
    </dgm:pt>
    <dgm:pt modelId="{8D62EFB2-B5C1-434D-9344-38B368BD4A6C}" type="parTrans" cxnId="{931BF422-4548-4E7B-84D7-1BF455A62593}">
      <dgm:prSet/>
      <dgm:spPr/>
      <dgm:t>
        <a:bodyPr/>
        <a:lstStyle/>
        <a:p>
          <a:endParaRPr lang="en-US"/>
        </a:p>
      </dgm:t>
    </dgm:pt>
    <dgm:pt modelId="{83305BEE-7E64-424C-A271-6FC28ABECF59}" type="sibTrans" cxnId="{931BF422-4548-4E7B-84D7-1BF455A62593}">
      <dgm:prSet/>
      <dgm:spPr/>
      <dgm:t>
        <a:bodyPr/>
        <a:lstStyle/>
        <a:p>
          <a:endParaRPr lang="en-US"/>
        </a:p>
      </dgm:t>
    </dgm:pt>
    <dgm:pt modelId="{2D63AF24-59E2-473F-B345-4564338F8880}">
      <dgm:prSet/>
      <dgm:spPr/>
      <dgm:t>
        <a:bodyPr/>
        <a:lstStyle/>
        <a:p>
          <a:r>
            <a:rPr lang="nl-NL"/>
            <a:t>Ikigai</a:t>
          </a:r>
          <a:endParaRPr lang="en-US"/>
        </a:p>
      </dgm:t>
    </dgm:pt>
    <dgm:pt modelId="{6B288D08-DD3A-491F-9E6E-9677DB88C8B5}" type="parTrans" cxnId="{4F70A398-4BB7-40EF-A62A-D367432BB870}">
      <dgm:prSet/>
      <dgm:spPr/>
      <dgm:t>
        <a:bodyPr/>
        <a:lstStyle/>
        <a:p>
          <a:endParaRPr lang="en-US"/>
        </a:p>
      </dgm:t>
    </dgm:pt>
    <dgm:pt modelId="{3E1ECDE5-6AD2-44B4-B7D3-F63788C7D4C5}" type="sibTrans" cxnId="{4F70A398-4BB7-40EF-A62A-D367432BB870}">
      <dgm:prSet/>
      <dgm:spPr/>
      <dgm:t>
        <a:bodyPr/>
        <a:lstStyle/>
        <a:p>
          <a:endParaRPr lang="en-US"/>
        </a:p>
      </dgm:t>
    </dgm:pt>
    <dgm:pt modelId="{9CB82443-19F9-4167-A98E-D088FAB33905}">
      <dgm:prSet/>
      <dgm:spPr/>
      <dgm:t>
        <a:bodyPr/>
        <a:lstStyle/>
        <a:p>
          <a:r>
            <a:rPr lang="nl-NL"/>
            <a:t>M</a:t>
          </a:r>
          <a:r>
            <a:rPr lang="nl-NL" b="0"/>
            <a:t>oai</a:t>
          </a:r>
          <a:endParaRPr lang="en-US"/>
        </a:p>
      </dgm:t>
    </dgm:pt>
    <dgm:pt modelId="{89B373EA-6DE2-49A0-B032-12F6C1C317BF}" type="parTrans" cxnId="{0324AC4C-FB97-4DEB-AE01-7D108B2082CD}">
      <dgm:prSet/>
      <dgm:spPr/>
      <dgm:t>
        <a:bodyPr/>
        <a:lstStyle/>
        <a:p>
          <a:endParaRPr lang="en-US"/>
        </a:p>
      </dgm:t>
    </dgm:pt>
    <dgm:pt modelId="{21B0A5F0-4591-4872-A0B4-146FD0C00F41}" type="sibTrans" cxnId="{0324AC4C-FB97-4DEB-AE01-7D108B2082CD}">
      <dgm:prSet/>
      <dgm:spPr/>
      <dgm:t>
        <a:bodyPr/>
        <a:lstStyle/>
        <a:p>
          <a:endParaRPr lang="en-US"/>
        </a:p>
      </dgm:t>
    </dgm:pt>
    <dgm:pt modelId="{E2CB516C-863B-5A4B-A504-8F73220E0272}" type="pres">
      <dgm:prSet presAssocID="{DFD00158-7273-425E-A7D4-E658DD7E922D}" presName="diagram" presStyleCnt="0">
        <dgm:presLayoutVars>
          <dgm:chPref val="1"/>
          <dgm:dir/>
          <dgm:animOne val="branch"/>
          <dgm:animLvl val="lvl"/>
          <dgm:resizeHandles/>
        </dgm:presLayoutVars>
      </dgm:prSet>
      <dgm:spPr/>
    </dgm:pt>
    <dgm:pt modelId="{8CCF98E9-D51B-7E46-BFBC-F6A7D3541EAB}" type="pres">
      <dgm:prSet presAssocID="{D1578F9F-1E21-4FB0-9FC1-523F1B79F9A6}" presName="root" presStyleCnt="0"/>
      <dgm:spPr/>
    </dgm:pt>
    <dgm:pt modelId="{FE7B1CAF-FD5A-9942-9428-69B7A9DAC742}" type="pres">
      <dgm:prSet presAssocID="{D1578F9F-1E21-4FB0-9FC1-523F1B79F9A6}" presName="rootComposite" presStyleCnt="0"/>
      <dgm:spPr/>
    </dgm:pt>
    <dgm:pt modelId="{5AAABA2E-7156-3A4F-827A-E58D8E399698}" type="pres">
      <dgm:prSet presAssocID="{D1578F9F-1E21-4FB0-9FC1-523F1B79F9A6}" presName="rootText" presStyleLbl="node1" presStyleIdx="0" presStyleCnt="4"/>
      <dgm:spPr/>
    </dgm:pt>
    <dgm:pt modelId="{CB59E040-1363-114A-B963-36B1D0CC1DDA}" type="pres">
      <dgm:prSet presAssocID="{D1578F9F-1E21-4FB0-9FC1-523F1B79F9A6}" presName="rootConnector" presStyleLbl="node1" presStyleIdx="0" presStyleCnt="4"/>
      <dgm:spPr/>
    </dgm:pt>
    <dgm:pt modelId="{D0387AF0-2316-3244-A71E-67898D4A7E71}" type="pres">
      <dgm:prSet presAssocID="{D1578F9F-1E21-4FB0-9FC1-523F1B79F9A6}" presName="childShape" presStyleCnt="0"/>
      <dgm:spPr/>
    </dgm:pt>
    <dgm:pt modelId="{2C713494-88A3-8345-B458-733AC6A2F1C2}" type="pres">
      <dgm:prSet presAssocID="{584A4F85-0C1E-4D80-B7AC-AEED741C51B4}" presName="root" presStyleCnt="0"/>
      <dgm:spPr/>
    </dgm:pt>
    <dgm:pt modelId="{F43D2824-9200-8848-9126-CFF558F97A67}" type="pres">
      <dgm:prSet presAssocID="{584A4F85-0C1E-4D80-B7AC-AEED741C51B4}" presName="rootComposite" presStyleCnt="0"/>
      <dgm:spPr/>
    </dgm:pt>
    <dgm:pt modelId="{18909AAC-D26E-3144-900E-385092891EE0}" type="pres">
      <dgm:prSet presAssocID="{584A4F85-0C1E-4D80-B7AC-AEED741C51B4}" presName="rootText" presStyleLbl="node1" presStyleIdx="1" presStyleCnt="4"/>
      <dgm:spPr/>
    </dgm:pt>
    <dgm:pt modelId="{181A0F43-73CE-424F-9EEA-18D526A51F8F}" type="pres">
      <dgm:prSet presAssocID="{584A4F85-0C1E-4D80-B7AC-AEED741C51B4}" presName="rootConnector" presStyleLbl="node1" presStyleIdx="1" presStyleCnt="4"/>
      <dgm:spPr/>
    </dgm:pt>
    <dgm:pt modelId="{51A6E0F5-B46C-B24A-9F4B-A5B97E7BAF72}" type="pres">
      <dgm:prSet presAssocID="{584A4F85-0C1E-4D80-B7AC-AEED741C51B4}" presName="childShape" presStyleCnt="0"/>
      <dgm:spPr/>
    </dgm:pt>
    <dgm:pt modelId="{65B2CC6A-1554-9C48-9D3C-4C83FE86DB8C}" type="pres">
      <dgm:prSet presAssocID="{2D63AF24-59E2-473F-B345-4564338F8880}" presName="root" presStyleCnt="0"/>
      <dgm:spPr/>
    </dgm:pt>
    <dgm:pt modelId="{7FEA1A83-3267-6B49-A9B6-2A9C5106931D}" type="pres">
      <dgm:prSet presAssocID="{2D63AF24-59E2-473F-B345-4564338F8880}" presName="rootComposite" presStyleCnt="0"/>
      <dgm:spPr/>
    </dgm:pt>
    <dgm:pt modelId="{0B7E83B2-95A2-E14D-B86C-1CC7067DE364}" type="pres">
      <dgm:prSet presAssocID="{2D63AF24-59E2-473F-B345-4564338F8880}" presName="rootText" presStyleLbl="node1" presStyleIdx="2" presStyleCnt="4"/>
      <dgm:spPr/>
    </dgm:pt>
    <dgm:pt modelId="{94E8F7A5-A11C-AD4D-A72B-B4FF3ED6F828}" type="pres">
      <dgm:prSet presAssocID="{2D63AF24-59E2-473F-B345-4564338F8880}" presName="rootConnector" presStyleLbl="node1" presStyleIdx="2" presStyleCnt="4"/>
      <dgm:spPr/>
    </dgm:pt>
    <dgm:pt modelId="{CF455F34-9EC6-E34C-9DB9-4BDE58966061}" type="pres">
      <dgm:prSet presAssocID="{2D63AF24-59E2-473F-B345-4564338F8880}" presName="childShape" presStyleCnt="0"/>
      <dgm:spPr/>
    </dgm:pt>
    <dgm:pt modelId="{DEC5F23C-15D1-8044-94D7-B89B2BFE945A}" type="pres">
      <dgm:prSet presAssocID="{9CB82443-19F9-4167-A98E-D088FAB33905}" presName="root" presStyleCnt="0"/>
      <dgm:spPr/>
    </dgm:pt>
    <dgm:pt modelId="{C4D9C6CF-6625-FF44-B30B-9241A3D3668F}" type="pres">
      <dgm:prSet presAssocID="{9CB82443-19F9-4167-A98E-D088FAB33905}" presName="rootComposite" presStyleCnt="0"/>
      <dgm:spPr/>
    </dgm:pt>
    <dgm:pt modelId="{42A34C71-3F93-6443-A678-D7E6B75149C8}" type="pres">
      <dgm:prSet presAssocID="{9CB82443-19F9-4167-A98E-D088FAB33905}" presName="rootText" presStyleLbl="node1" presStyleIdx="3" presStyleCnt="4"/>
      <dgm:spPr/>
    </dgm:pt>
    <dgm:pt modelId="{A4305145-E214-6E42-8D12-1ABDAF7C3FEA}" type="pres">
      <dgm:prSet presAssocID="{9CB82443-19F9-4167-A98E-D088FAB33905}" presName="rootConnector" presStyleLbl="node1" presStyleIdx="3" presStyleCnt="4"/>
      <dgm:spPr/>
    </dgm:pt>
    <dgm:pt modelId="{D4BC8EB1-5A04-E647-83A8-B562EB68ACE0}" type="pres">
      <dgm:prSet presAssocID="{9CB82443-19F9-4167-A98E-D088FAB33905}" presName="childShape" presStyleCnt="0"/>
      <dgm:spPr/>
    </dgm:pt>
  </dgm:ptLst>
  <dgm:cxnLst>
    <dgm:cxn modelId="{931BF422-4548-4E7B-84D7-1BF455A62593}" srcId="{DFD00158-7273-425E-A7D4-E658DD7E922D}" destId="{584A4F85-0C1E-4D80-B7AC-AEED741C51B4}" srcOrd="1" destOrd="0" parTransId="{8D62EFB2-B5C1-434D-9344-38B368BD4A6C}" sibTransId="{83305BEE-7E64-424C-A271-6FC28ABECF59}"/>
    <dgm:cxn modelId="{20D3A823-9F60-4C4A-86EB-7826E3A58921}" type="presOf" srcId="{584A4F85-0C1E-4D80-B7AC-AEED741C51B4}" destId="{18909AAC-D26E-3144-900E-385092891EE0}" srcOrd="0" destOrd="0" presId="urn:microsoft.com/office/officeart/2005/8/layout/hierarchy3"/>
    <dgm:cxn modelId="{52E5AD27-AF53-D648-AB36-C5246B89E787}" type="presOf" srcId="{584A4F85-0C1E-4D80-B7AC-AEED741C51B4}" destId="{181A0F43-73CE-424F-9EEA-18D526A51F8F}" srcOrd="1" destOrd="0" presId="urn:microsoft.com/office/officeart/2005/8/layout/hierarchy3"/>
    <dgm:cxn modelId="{3D1D5C28-F373-4640-962E-429DD7AE3D12}" type="presOf" srcId="{D1578F9F-1E21-4FB0-9FC1-523F1B79F9A6}" destId="{5AAABA2E-7156-3A4F-827A-E58D8E399698}" srcOrd="0" destOrd="0" presId="urn:microsoft.com/office/officeart/2005/8/layout/hierarchy3"/>
    <dgm:cxn modelId="{1F3CDA3B-A09E-6E4A-B3F7-BD1F5DF14286}" type="presOf" srcId="{9CB82443-19F9-4167-A98E-D088FAB33905}" destId="{42A34C71-3F93-6443-A678-D7E6B75149C8}" srcOrd="0" destOrd="0" presId="urn:microsoft.com/office/officeart/2005/8/layout/hierarchy3"/>
    <dgm:cxn modelId="{0324AC4C-FB97-4DEB-AE01-7D108B2082CD}" srcId="{DFD00158-7273-425E-A7D4-E658DD7E922D}" destId="{9CB82443-19F9-4167-A98E-D088FAB33905}" srcOrd="3" destOrd="0" parTransId="{89B373EA-6DE2-49A0-B032-12F6C1C317BF}" sibTransId="{21B0A5F0-4591-4872-A0B4-146FD0C00F41}"/>
    <dgm:cxn modelId="{28B9FC60-0270-874F-AA70-D76FB9F9F868}" type="presOf" srcId="{2D63AF24-59E2-473F-B345-4564338F8880}" destId="{0B7E83B2-95A2-E14D-B86C-1CC7067DE364}" srcOrd="0" destOrd="0" presId="urn:microsoft.com/office/officeart/2005/8/layout/hierarchy3"/>
    <dgm:cxn modelId="{1E41F37D-7E45-2E48-ADFD-ECF960DC48EB}" type="presOf" srcId="{DFD00158-7273-425E-A7D4-E658DD7E922D}" destId="{E2CB516C-863B-5A4B-A504-8F73220E0272}" srcOrd="0" destOrd="0" presId="urn:microsoft.com/office/officeart/2005/8/layout/hierarchy3"/>
    <dgm:cxn modelId="{AF2BE484-6EFC-40AD-AE0D-F7BDBA76EE45}" srcId="{DFD00158-7273-425E-A7D4-E658DD7E922D}" destId="{D1578F9F-1E21-4FB0-9FC1-523F1B79F9A6}" srcOrd="0" destOrd="0" parTransId="{850E9374-8C26-40B7-BFFA-0D264422D628}" sibTransId="{38BB6220-F31B-4F32-ACE3-44468F2C54BF}"/>
    <dgm:cxn modelId="{4F70A398-4BB7-40EF-A62A-D367432BB870}" srcId="{DFD00158-7273-425E-A7D4-E658DD7E922D}" destId="{2D63AF24-59E2-473F-B345-4564338F8880}" srcOrd="2" destOrd="0" parTransId="{6B288D08-DD3A-491F-9E6E-9677DB88C8B5}" sibTransId="{3E1ECDE5-6AD2-44B4-B7D3-F63788C7D4C5}"/>
    <dgm:cxn modelId="{9D868AC0-1DE1-0C40-89AF-97F32252A063}" type="presOf" srcId="{2D63AF24-59E2-473F-B345-4564338F8880}" destId="{94E8F7A5-A11C-AD4D-A72B-B4FF3ED6F828}" srcOrd="1" destOrd="0" presId="urn:microsoft.com/office/officeart/2005/8/layout/hierarchy3"/>
    <dgm:cxn modelId="{6F91B8CD-B933-AF46-8751-79D4D53D8527}" type="presOf" srcId="{9CB82443-19F9-4167-A98E-D088FAB33905}" destId="{A4305145-E214-6E42-8D12-1ABDAF7C3FEA}" srcOrd="1" destOrd="0" presId="urn:microsoft.com/office/officeart/2005/8/layout/hierarchy3"/>
    <dgm:cxn modelId="{98B131D8-E626-A64F-A81C-F36041D8EC58}" type="presOf" srcId="{D1578F9F-1E21-4FB0-9FC1-523F1B79F9A6}" destId="{CB59E040-1363-114A-B963-36B1D0CC1DDA}" srcOrd="1" destOrd="0" presId="urn:microsoft.com/office/officeart/2005/8/layout/hierarchy3"/>
    <dgm:cxn modelId="{54E15FE7-D8F1-5240-BBD7-9D78F4497B3F}" type="presParOf" srcId="{E2CB516C-863B-5A4B-A504-8F73220E0272}" destId="{8CCF98E9-D51B-7E46-BFBC-F6A7D3541EAB}" srcOrd="0" destOrd="0" presId="urn:microsoft.com/office/officeart/2005/8/layout/hierarchy3"/>
    <dgm:cxn modelId="{9201A338-8A44-934B-A4F0-F4AFE4913649}" type="presParOf" srcId="{8CCF98E9-D51B-7E46-BFBC-F6A7D3541EAB}" destId="{FE7B1CAF-FD5A-9942-9428-69B7A9DAC742}" srcOrd="0" destOrd="0" presId="urn:microsoft.com/office/officeart/2005/8/layout/hierarchy3"/>
    <dgm:cxn modelId="{01485238-3EFC-DE4F-A29E-0F895D850FEA}" type="presParOf" srcId="{FE7B1CAF-FD5A-9942-9428-69B7A9DAC742}" destId="{5AAABA2E-7156-3A4F-827A-E58D8E399698}" srcOrd="0" destOrd="0" presId="urn:microsoft.com/office/officeart/2005/8/layout/hierarchy3"/>
    <dgm:cxn modelId="{8424A012-F375-8243-BC87-AB9138144AC3}" type="presParOf" srcId="{FE7B1CAF-FD5A-9942-9428-69B7A9DAC742}" destId="{CB59E040-1363-114A-B963-36B1D0CC1DDA}" srcOrd="1" destOrd="0" presId="urn:microsoft.com/office/officeart/2005/8/layout/hierarchy3"/>
    <dgm:cxn modelId="{5070D3F2-BDED-1949-89B6-FC74C30DFFF2}" type="presParOf" srcId="{8CCF98E9-D51B-7E46-BFBC-F6A7D3541EAB}" destId="{D0387AF0-2316-3244-A71E-67898D4A7E71}" srcOrd="1" destOrd="0" presId="urn:microsoft.com/office/officeart/2005/8/layout/hierarchy3"/>
    <dgm:cxn modelId="{FD470CFA-7812-8C4D-AD1E-2B16A136C519}" type="presParOf" srcId="{E2CB516C-863B-5A4B-A504-8F73220E0272}" destId="{2C713494-88A3-8345-B458-733AC6A2F1C2}" srcOrd="1" destOrd="0" presId="urn:microsoft.com/office/officeart/2005/8/layout/hierarchy3"/>
    <dgm:cxn modelId="{C1E06786-0438-9647-A19E-FC8B9FE77129}" type="presParOf" srcId="{2C713494-88A3-8345-B458-733AC6A2F1C2}" destId="{F43D2824-9200-8848-9126-CFF558F97A67}" srcOrd="0" destOrd="0" presId="urn:microsoft.com/office/officeart/2005/8/layout/hierarchy3"/>
    <dgm:cxn modelId="{B3D83707-5AF0-6D4A-96DA-31F8F7671861}" type="presParOf" srcId="{F43D2824-9200-8848-9126-CFF558F97A67}" destId="{18909AAC-D26E-3144-900E-385092891EE0}" srcOrd="0" destOrd="0" presId="urn:microsoft.com/office/officeart/2005/8/layout/hierarchy3"/>
    <dgm:cxn modelId="{6D84F156-C127-5E45-B76D-A6742E9F2E67}" type="presParOf" srcId="{F43D2824-9200-8848-9126-CFF558F97A67}" destId="{181A0F43-73CE-424F-9EEA-18D526A51F8F}" srcOrd="1" destOrd="0" presId="urn:microsoft.com/office/officeart/2005/8/layout/hierarchy3"/>
    <dgm:cxn modelId="{18E61EF0-1483-1243-8841-BD7DFA8FBDAC}" type="presParOf" srcId="{2C713494-88A3-8345-B458-733AC6A2F1C2}" destId="{51A6E0F5-B46C-B24A-9F4B-A5B97E7BAF72}" srcOrd="1" destOrd="0" presId="urn:microsoft.com/office/officeart/2005/8/layout/hierarchy3"/>
    <dgm:cxn modelId="{566DC3D9-9C67-7144-B5F9-844B5B0CDBD6}" type="presParOf" srcId="{E2CB516C-863B-5A4B-A504-8F73220E0272}" destId="{65B2CC6A-1554-9C48-9D3C-4C83FE86DB8C}" srcOrd="2" destOrd="0" presId="urn:microsoft.com/office/officeart/2005/8/layout/hierarchy3"/>
    <dgm:cxn modelId="{EB3719FC-CA7E-F94E-B78B-8B5148C89019}" type="presParOf" srcId="{65B2CC6A-1554-9C48-9D3C-4C83FE86DB8C}" destId="{7FEA1A83-3267-6B49-A9B6-2A9C5106931D}" srcOrd="0" destOrd="0" presId="urn:microsoft.com/office/officeart/2005/8/layout/hierarchy3"/>
    <dgm:cxn modelId="{6CA9B60E-BBBE-A642-BFE1-4AF84BF0CE12}" type="presParOf" srcId="{7FEA1A83-3267-6B49-A9B6-2A9C5106931D}" destId="{0B7E83B2-95A2-E14D-B86C-1CC7067DE364}" srcOrd="0" destOrd="0" presId="urn:microsoft.com/office/officeart/2005/8/layout/hierarchy3"/>
    <dgm:cxn modelId="{66803425-14DB-C04A-A80E-DE8E0784406D}" type="presParOf" srcId="{7FEA1A83-3267-6B49-A9B6-2A9C5106931D}" destId="{94E8F7A5-A11C-AD4D-A72B-B4FF3ED6F828}" srcOrd="1" destOrd="0" presId="urn:microsoft.com/office/officeart/2005/8/layout/hierarchy3"/>
    <dgm:cxn modelId="{7922EBC3-1684-9D48-ABF3-9FF4A62CD0E5}" type="presParOf" srcId="{65B2CC6A-1554-9C48-9D3C-4C83FE86DB8C}" destId="{CF455F34-9EC6-E34C-9DB9-4BDE58966061}" srcOrd="1" destOrd="0" presId="urn:microsoft.com/office/officeart/2005/8/layout/hierarchy3"/>
    <dgm:cxn modelId="{01EA6E97-5FD5-A14C-93ED-55EACAA01C63}" type="presParOf" srcId="{E2CB516C-863B-5A4B-A504-8F73220E0272}" destId="{DEC5F23C-15D1-8044-94D7-B89B2BFE945A}" srcOrd="3" destOrd="0" presId="urn:microsoft.com/office/officeart/2005/8/layout/hierarchy3"/>
    <dgm:cxn modelId="{4ED0F16B-B4C3-BD44-936F-8FB969B31C28}" type="presParOf" srcId="{DEC5F23C-15D1-8044-94D7-B89B2BFE945A}" destId="{C4D9C6CF-6625-FF44-B30B-9241A3D3668F}" srcOrd="0" destOrd="0" presId="urn:microsoft.com/office/officeart/2005/8/layout/hierarchy3"/>
    <dgm:cxn modelId="{0472E27E-3636-8843-8B07-18E014A1F40C}" type="presParOf" srcId="{C4D9C6CF-6625-FF44-B30B-9241A3D3668F}" destId="{42A34C71-3F93-6443-A678-D7E6B75149C8}" srcOrd="0" destOrd="0" presId="urn:microsoft.com/office/officeart/2005/8/layout/hierarchy3"/>
    <dgm:cxn modelId="{8374E282-F971-6845-8F43-470279FBF214}" type="presParOf" srcId="{C4D9C6CF-6625-FF44-B30B-9241A3D3668F}" destId="{A4305145-E214-6E42-8D12-1ABDAF7C3FEA}" srcOrd="1" destOrd="0" presId="urn:microsoft.com/office/officeart/2005/8/layout/hierarchy3"/>
    <dgm:cxn modelId="{3A07778D-A4F0-E443-B865-D4657C5F530B}" type="presParOf" srcId="{DEC5F23C-15D1-8044-94D7-B89B2BFE945A}" destId="{D4BC8EB1-5A04-E647-83A8-B562EB68ACE0}"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F869A1-2B4F-0F46-BA3E-34731904AEAC}">
      <dsp:nvSpPr>
        <dsp:cNvPr id="0" name=""/>
        <dsp:cNvSpPr/>
      </dsp:nvSpPr>
      <dsp:spPr>
        <a:xfrm>
          <a:off x="0" y="420522"/>
          <a:ext cx="10515600" cy="604799"/>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C5FAF0-395E-264A-BD1E-CBD3D7CDAC26}">
      <dsp:nvSpPr>
        <dsp:cNvPr id="0" name=""/>
        <dsp:cNvSpPr/>
      </dsp:nvSpPr>
      <dsp:spPr>
        <a:xfrm>
          <a:off x="525780" y="66282"/>
          <a:ext cx="7360920" cy="7084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nl-NL" sz="2400" kern="1200"/>
            <a:t>Nuchi gusui </a:t>
          </a:r>
          <a:endParaRPr lang="en-US" sz="2400" kern="1200"/>
        </a:p>
      </dsp:txBody>
      <dsp:txXfrm>
        <a:off x="560365" y="100867"/>
        <a:ext cx="7291750" cy="639310"/>
      </dsp:txXfrm>
    </dsp:sp>
    <dsp:sp modelId="{5757CF1A-B111-1E4F-AC12-A0B763FB7120}">
      <dsp:nvSpPr>
        <dsp:cNvPr id="0" name=""/>
        <dsp:cNvSpPr/>
      </dsp:nvSpPr>
      <dsp:spPr>
        <a:xfrm>
          <a:off x="0" y="1509162"/>
          <a:ext cx="10515600" cy="604799"/>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CBF583-7B12-0C42-838A-E9351DB29976}">
      <dsp:nvSpPr>
        <dsp:cNvPr id="0" name=""/>
        <dsp:cNvSpPr/>
      </dsp:nvSpPr>
      <dsp:spPr>
        <a:xfrm>
          <a:off x="525780" y="1154922"/>
          <a:ext cx="7360920" cy="7084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nl-NL" sz="2400" kern="1200"/>
            <a:t>Hara hachi bu</a:t>
          </a:r>
          <a:endParaRPr lang="en-US" sz="2400" kern="1200"/>
        </a:p>
      </dsp:txBody>
      <dsp:txXfrm>
        <a:off x="560365" y="1189507"/>
        <a:ext cx="7291750" cy="639310"/>
      </dsp:txXfrm>
    </dsp:sp>
    <dsp:sp modelId="{42CCD82C-A442-5547-B6E7-430EA25876A2}">
      <dsp:nvSpPr>
        <dsp:cNvPr id="0" name=""/>
        <dsp:cNvSpPr/>
      </dsp:nvSpPr>
      <dsp:spPr>
        <a:xfrm>
          <a:off x="0" y="2597802"/>
          <a:ext cx="10515600" cy="604799"/>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F64462-AFCD-CB47-B0F9-F4D36ED17B03}">
      <dsp:nvSpPr>
        <dsp:cNvPr id="0" name=""/>
        <dsp:cNvSpPr/>
      </dsp:nvSpPr>
      <dsp:spPr>
        <a:xfrm>
          <a:off x="525780" y="2243562"/>
          <a:ext cx="7360920" cy="70848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nl-NL" sz="2400" kern="1200"/>
            <a:t>Ikigai</a:t>
          </a:r>
          <a:endParaRPr lang="en-US" sz="2400" kern="1200"/>
        </a:p>
      </dsp:txBody>
      <dsp:txXfrm>
        <a:off x="560365" y="2278147"/>
        <a:ext cx="7291750" cy="639310"/>
      </dsp:txXfrm>
    </dsp:sp>
    <dsp:sp modelId="{524DC668-C274-E141-B5BF-7C016A940881}">
      <dsp:nvSpPr>
        <dsp:cNvPr id="0" name=""/>
        <dsp:cNvSpPr/>
      </dsp:nvSpPr>
      <dsp:spPr>
        <a:xfrm>
          <a:off x="0" y="3686441"/>
          <a:ext cx="10515600" cy="604799"/>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3C3D48D-E311-BA40-BBC6-4573DBCA7D4B}">
      <dsp:nvSpPr>
        <dsp:cNvPr id="0" name=""/>
        <dsp:cNvSpPr/>
      </dsp:nvSpPr>
      <dsp:spPr>
        <a:xfrm>
          <a:off x="525780" y="3332202"/>
          <a:ext cx="7360920" cy="7084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nl-NL" sz="2400" kern="1200"/>
            <a:t>M</a:t>
          </a:r>
          <a:r>
            <a:rPr lang="nl-NL" sz="2400" b="0" kern="1200"/>
            <a:t>oai</a:t>
          </a:r>
          <a:endParaRPr lang="en-US" sz="2400" kern="1200"/>
        </a:p>
      </dsp:txBody>
      <dsp:txXfrm>
        <a:off x="560365" y="3366787"/>
        <a:ext cx="7291750" cy="639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679DC7-3DEA-4F5C-A08F-581C5DFB86D2}">
      <dsp:nvSpPr>
        <dsp:cNvPr id="0" name=""/>
        <dsp:cNvSpPr/>
      </dsp:nvSpPr>
      <dsp:spPr>
        <a:xfrm>
          <a:off x="0" y="531"/>
          <a:ext cx="10515600" cy="124470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2625F4-1A8F-4C74-9A94-6ACE9C39B9AD}">
      <dsp:nvSpPr>
        <dsp:cNvPr id="0" name=""/>
        <dsp:cNvSpPr/>
      </dsp:nvSpPr>
      <dsp:spPr>
        <a:xfrm>
          <a:off x="376522" y="280590"/>
          <a:ext cx="684586" cy="684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61CC07-6F2D-4EA9-AAFD-4D52437210DF}">
      <dsp:nvSpPr>
        <dsp:cNvPr id="0" name=""/>
        <dsp:cNvSpPr/>
      </dsp:nvSpPr>
      <dsp:spPr>
        <a:xfrm>
          <a:off x="1437631" y="531"/>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800100">
            <a:lnSpc>
              <a:spcPct val="90000"/>
            </a:lnSpc>
            <a:spcBef>
              <a:spcPct val="0"/>
            </a:spcBef>
            <a:spcAft>
              <a:spcPct val="35000"/>
            </a:spcAft>
            <a:buNone/>
          </a:pPr>
          <a:r>
            <a:rPr lang="nl-NL" sz="1800" kern="1200"/>
            <a:t>Van Binnenuit Werken: De ABCD-methode benadrukt het belang van het benutten van de bestaande capaciteiten en middelen binnen een gemeenschap. Dit betekent dat de focus ligt op wat mensen en organisaties al kunnen en hebben, in plaats van op wat ontbreekt.</a:t>
          </a:r>
          <a:endParaRPr lang="en-US" sz="1800" kern="1200"/>
        </a:p>
      </dsp:txBody>
      <dsp:txXfrm>
        <a:off x="1437631" y="531"/>
        <a:ext cx="9077968" cy="1244702"/>
      </dsp:txXfrm>
    </dsp:sp>
    <dsp:sp modelId="{6D44DDB1-1A75-43F5-B7DB-87B9296031BD}">
      <dsp:nvSpPr>
        <dsp:cNvPr id="0" name=""/>
        <dsp:cNvSpPr/>
      </dsp:nvSpPr>
      <dsp:spPr>
        <a:xfrm>
          <a:off x="0" y="1556410"/>
          <a:ext cx="10515600" cy="124470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C5A665-7A26-42E1-8539-E29F0E918997}">
      <dsp:nvSpPr>
        <dsp:cNvPr id="0" name=""/>
        <dsp:cNvSpPr/>
      </dsp:nvSpPr>
      <dsp:spPr>
        <a:xfrm>
          <a:off x="376522" y="1836468"/>
          <a:ext cx="684586" cy="684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15F3694-B398-48FF-BFB0-D12AC8B6F975}">
      <dsp:nvSpPr>
        <dsp:cNvPr id="0" name=""/>
        <dsp:cNvSpPr/>
      </dsp:nvSpPr>
      <dsp:spPr>
        <a:xfrm>
          <a:off x="1437631" y="1556410"/>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800100">
            <a:lnSpc>
              <a:spcPct val="90000"/>
            </a:lnSpc>
            <a:spcBef>
              <a:spcPct val="0"/>
            </a:spcBef>
            <a:spcAft>
              <a:spcPct val="35000"/>
            </a:spcAft>
            <a:buNone/>
          </a:pPr>
          <a:r>
            <a:rPr lang="nl-NL" sz="1800" kern="1200"/>
            <a:t>Relatiegericht Werken: Het opbouwen van sterke, onderlinge relaties binnen de gemeenschap is cruciaal. Dit helpt bij het creëren van een ondersteunend netwerk dat kan bijdragen aan duurzame veranderingen.</a:t>
          </a:r>
          <a:endParaRPr lang="en-US" sz="1800" kern="1200"/>
        </a:p>
      </dsp:txBody>
      <dsp:txXfrm>
        <a:off x="1437631" y="1556410"/>
        <a:ext cx="9077968" cy="1244702"/>
      </dsp:txXfrm>
    </dsp:sp>
    <dsp:sp modelId="{90FD78B0-7467-4A3C-BC70-183A1C3888A7}">
      <dsp:nvSpPr>
        <dsp:cNvPr id="0" name=""/>
        <dsp:cNvSpPr/>
      </dsp:nvSpPr>
      <dsp:spPr>
        <a:xfrm>
          <a:off x="0" y="3112289"/>
          <a:ext cx="10515600" cy="124470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5E1004-378C-4892-B08C-814E42B42EF7}">
      <dsp:nvSpPr>
        <dsp:cNvPr id="0" name=""/>
        <dsp:cNvSpPr/>
      </dsp:nvSpPr>
      <dsp:spPr>
        <a:xfrm>
          <a:off x="376522" y="3392347"/>
          <a:ext cx="684586" cy="6845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3E5A700-D587-43ED-AEE0-67AE86F680A5}">
      <dsp:nvSpPr>
        <dsp:cNvPr id="0" name=""/>
        <dsp:cNvSpPr/>
      </dsp:nvSpPr>
      <dsp:spPr>
        <a:xfrm>
          <a:off x="1437631" y="3112289"/>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800100">
            <a:lnSpc>
              <a:spcPct val="90000"/>
            </a:lnSpc>
            <a:spcBef>
              <a:spcPct val="0"/>
            </a:spcBef>
            <a:spcAft>
              <a:spcPct val="35000"/>
            </a:spcAft>
            <a:buNone/>
          </a:pPr>
          <a:r>
            <a:rPr lang="nl-NL" sz="1800" kern="1200"/>
            <a:t>Langetermijnvisie: De ABCD-methode richt zich op het ontwikkelen van een gemeenschappelijke visie en plan voor de toekomst, waarbij bewoners actief betrokken worden bij het proces.</a:t>
          </a:r>
          <a:endParaRPr lang="en-US" sz="1800" kern="1200"/>
        </a:p>
      </dsp:txBody>
      <dsp:txXfrm>
        <a:off x="1437631" y="3112289"/>
        <a:ext cx="9077968" cy="12447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AABA2E-7156-3A4F-827A-E58D8E399698}">
      <dsp:nvSpPr>
        <dsp:cNvPr id="0" name=""/>
        <dsp:cNvSpPr/>
      </dsp:nvSpPr>
      <dsp:spPr>
        <a:xfrm>
          <a:off x="1925" y="1625512"/>
          <a:ext cx="2212999" cy="110649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marL="0" lvl="0" indent="0" algn="ctr" defTabSz="1511300">
            <a:lnSpc>
              <a:spcPct val="90000"/>
            </a:lnSpc>
            <a:spcBef>
              <a:spcPct val="0"/>
            </a:spcBef>
            <a:spcAft>
              <a:spcPct val="35000"/>
            </a:spcAft>
            <a:buNone/>
          </a:pPr>
          <a:r>
            <a:rPr lang="nl-NL" sz="3400" kern="1200"/>
            <a:t>Nuchi gusui </a:t>
          </a:r>
          <a:endParaRPr lang="en-US" sz="3400" kern="1200"/>
        </a:p>
      </dsp:txBody>
      <dsp:txXfrm>
        <a:off x="34333" y="1657920"/>
        <a:ext cx="2148183" cy="1041683"/>
      </dsp:txXfrm>
    </dsp:sp>
    <dsp:sp modelId="{18909AAC-D26E-3144-900E-385092891EE0}">
      <dsp:nvSpPr>
        <dsp:cNvPr id="0" name=""/>
        <dsp:cNvSpPr/>
      </dsp:nvSpPr>
      <dsp:spPr>
        <a:xfrm>
          <a:off x="2768175" y="1625512"/>
          <a:ext cx="2212999" cy="110649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marL="0" lvl="0" indent="0" algn="ctr" defTabSz="1511300">
            <a:lnSpc>
              <a:spcPct val="90000"/>
            </a:lnSpc>
            <a:spcBef>
              <a:spcPct val="0"/>
            </a:spcBef>
            <a:spcAft>
              <a:spcPct val="35000"/>
            </a:spcAft>
            <a:buNone/>
          </a:pPr>
          <a:r>
            <a:rPr lang="nl-NL" sz="3400" kern="1200"/>
            <a:t>Hara hachi bu</a:t>
          </a:r>
          <a:endParaRPr lang="en-US" sz="3400" kern="1200"/>
        </a:p>
      </dsp:txBody>
      <dsp:txXfrm>
        <a:off x="2800583" y="1657920"/>
        <a:ext cx="2148183" cy="1041683"/>
      </dsp:txXfrm>
    </dsp:sp>
    <dsp:sp modelId="{0B7E83B2-95A2-E14D-B86C-1CC7067DE364}">
      <dsp:nvSpPr>
        <dsp:cNvPr id="0" name=""/>
        <dsp:cNvSpPr/>
      </dsp:nvSpPr>
      <dsp:spPr>
        <a:xfrm>
          <a:off x="5534424" y="1625512"/>
          <a:ext cx="2212999" cy="110649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marL="0" lvl="0" indent="0" algn="ctr" defTabSz="1511300">
            <a:lnSpc>
              <a:spcPct val="90000"/>
            </a:lnSpc>
            <a:spcBef>
              <a:spcPct val="0"/>
            </a:spcBef>
            <a:spcAft>
              <a:spcPct val="35000"/>
            </a:spcAft>
            <a:buNone/>
          </a:pPr>
          <a:r>
            <a:rPr lang="nl-NL" sz="3400" kern="1200"/>
            <a:t>Ikigai</a:t>
          </a:r>
          <a:endParaRPr lang="en-US" sz="3400" kern="1200"/>
        </a:p>
      </dsp:txBody>
      <dsp:txXfrm>
        <a:off x="5566832" y="1657920"/>
        <a:ext cx="2148183" cy="1041683"/>
      </dsp:txXfrm>
    </dsp:sp>
    <dsp:sp modelId="{42A34C71-3F93-6443-A678-D7E6B75149C8}">
      <dsp:nvSpPr>
        <dsp:cNvPr id="0" name=""/>
        <dsp:cNvSpPr/>
      </dsp:nvSpPr>
      <dsp:spPr>
        <a:xfrm>
          <a:off x="8300674" y="1625512"/>
          <a:ext cx="2212999" cy="110649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marL="0" lvl="0" indent="0" algn="ctr" defTabSz="1511300">
            <a:lnSpc>
              <a:spcPct val="90000"/>
            </a:lnSpc>
            <a:spcBef>
              <a:spcPct val="0"/>
            </a:spcBef>
            <a:spcAft>
              <a:spcPct val="35000"/>
            </a:spcAft>
            <a:buNone/>
          </a:pPr>
          <a:r>
            <a:rPr lang="nl-NL" sz="3400" kern="1200"/>
            <a:t>M</a:t>
          </a:r>
          <a:r>
            <a:rPr lang="nl-NL" sz="3400" b="0" kern="1200"/>
            <a:t>oai</a:t>
          </a:r>
          <a:endParaRPr lang="en-US" sz="3400" kern="1200"/>
        </a:p>
      </dsp:txBody>
      <dsp:txXfrm>
        <a:off x="8333082" y="1657920"/>
        <a:ext cx="2148183" cy="104168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2.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 Type="http://schemas.openxmlformats.org/officeDocument/2006/relationships/image" Target="../media/image16.png"/><Relationship Id="rId16" Type="http://schemas.openxmlformats.org/officeDocument/2006/relationships/image" Target="../media/image30.png"/><Relationship Id="rId1" Type="http://schemas.openxmlformats.org/officeDocument/2006/relationships/image" Target="../media/image15.png"/><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BE42FF-49ED-4FA2-A520-D016D735DB81}" type="datetimeFigureOut">
              <a:rPr lang="nl-NL" smtClean="0"/>
              <a:t>17-11-2024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90EDD1-89D7-4787-964B-42E940F527FE}" type="slidenum">
              <a:rPr lang="nl-NL" smtClean="0"/>
              <a:t>‹nr.›</a:t>
            </a:fld>
            <a:endParaRPr lang="nl-NL"/>
          </a:p>
        </p:txBody>
      </p:sp>
    </p:spTree>
    <p:extLst>
      <p:ext uri="{BB962C8B-B14F-4D97-AF65-F5344CB8AC3E}">
        <p14:creationId xmlns:p14="http://schemas.microsoft.com/office/powerpoint/2010/main" val="1931700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97DA46-420D-BC42-8F96-7170D990BD12}"/>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0ED81F6D-CC11-A846-B475-B70D333135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04413A8D-5198-F546-9D88-474DDD078F1F}"/>
              </a:ext>
            </a:extLst>
          </p:cNvPr>
          <p:cNvSpPr>
            <a:spLocks noGrp="1"/>
          </p:cNvSpPr>
          <p:nvPr>
            <p:ph type="dt" sz="half" idx="10"/>
          </p:nvPr>
        </p:nvSpPr>
        <p:spPr/>
        <p:txBody>
          <a:bodyPr/>
          <a:lstStyle/>
          <a:p>
            <a:fld id="{B61BEF0D-F0BB-DE4B-95CE-6DB70DBA9567}" type="datetimeFigureOut">
              <a:rPr lang="en-US" smtClean="0"/>
              <a:pPr/>
              <a:t>11/17/24</a:t>
            </a:fld>
            <a:endParaRPr lang="en-US" dirty="0"/>
          </a:p>
        </p:txBody>
      </p:sp>
      <p:sp>
        <p:nvSpPr>
          <p:cNvPr id="5" name="Tijdelijke aanduiding voor voettekst 4">
            <a:extLst>
              <a:ext uri="{FF2B5EF4-FFF2-40B4-BE49-F238E27FC236}">
                <a16:creationId xmlns:a16="http://schemas.microsoft.com/office/drawing/2014/main" id="{A5874D72-C891-2141-AD61-84CAA9BDC967}"/>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473E178D-7012-C24E-9266-5C2CC4B8687D}"/>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145298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17F674-F489-9C43-AE65-FC338DEC88C2}"/>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8C4C671E-CEFB-CD47-B9EF-304EAED3E598}"/>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4FFC4CC-EC52-4B43-8664-11AC767A5F76}"/>
              </a:ext>
            </a:extLst>
          </p:cNvPr>
          <p:cNvSpPr>
            <a:spLocks noGrp="1"/>
          </p:cNvSpPr>
          <p:nvPr>
            <p:ph type="dt" sz="half" idx="10"/>
          </p:nvPr>
        </p:nvSpPr>
        <p:spPr/>
        <p:txBody>
          <a:bodyPr/>
          <a:lstStyle/>
          <a:p>
            <a:fld id="{55C6B4A9-1611-4792-9094-5F34BCA07E0B}" type="datetimeFigureOut">
              <a:rPr lang="en-US" smtClean="0"/>
              <a:t>11/17/24</a:t>
            </a:fld>
            <a:endParaRPr lang="en-US" dirty="0"/>
          </a:p>
        </p:txBody>
      </p:sp>
      <p:sp>
        <p:nvSpPr>
          <p:cNvPr id="5" name="Tijdelijke aanduiding voor voettekst 4">
            <a:extLst>
              <a:ext uri="{FF2B5EF4-FFF2-40B4-BE49-F238E27FC236}">
                <a16:creationId xmlns:a16="http://schemas.microsoft.com/office/drawing/2014/main" id="{C03258F5-EB34-3C4B-B819-6BA8D7A08581}"/>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2C9421AC-A341-1E49-A493-20073BE86345}"/>
              </a:ext>
            </a:extLst>
          </p:cNvPr>
          <p:cNvSpPr>
            <a:spLocks noGrp="1"/>
          </p:cNvSpPr>
          <p:nvPr>
            <p:ph type="sldNum" sz="quarter" idx="12"/>
          </p:nvPr>
        </p:nvSpPr>
        <p:spPr/>
        <p:txBody>
          <a:bodyPr/>
          <a:lstStyle/>
          <a:p>
            <a:fld id="{89333C77-0158-454C-844F-B7AB9BD7DAD4}" type="slidenum">
              <a:rPr lang="en-US" smtClean="0"/>
              <a:t>‹nr.›</a:t>
            </a:fld>
            <a:endParaRPr lang="en-US" dirty="0"/>
          </a:p>
        </p:txBody>
      </p:sp>
    </p:spTree>
    <p:extLst>
      <p:ext uri="{BB962C8B-B14F-4D97-AF65-F5344CB8AC3E}">
        <p14:creationId xmlns:p14="http://schemas.microsoft.com/office/powerpoint/2010/main" val="3986027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F30C9726-9463-E94F-BBD3-A6646C3C23F5}"/>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7AAFBFA9-E62A-A04A-9E05-5B65B517850D}"/>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CC3647D-08D4-4641-999C-0067AC81D871}"/>
              </a:ext>
            </a:extLst>
          </p:cNvPr>
          <p:cNvSpPr>
            <a:spLocks noGrp="1"/>
          </p:cNvSpPr>
          <p:nvPr>
            <p:ph type="dt" sz="half" idx="10"/>
          </p:nvPr>
        </p:nvSpPr>
        <p:spPr/>
        <p:txBody>
          <a:bodyPr/>
          <a:lstStyle/>
          <a:p>
            <a:fld id="{B61BEF0D-F0BB-DE4B-95CE-6DB70DBA9567}" type="datetimeFigureOut">
              <a:rPr lang="en-US" smtClean="0"/>
              <a:pPr/>
              <a:t>11/17/24</a:t>
            </a:fld>
            <a:endParaRPr lang="en-US" dirty="0"/>
          </a:p>
        </p:txBody>
      </p:sp>
      <p:sp>
        <p:nvSpPr>
          <p:cNvPr id="5" name="Tijdelijke aanduiding voor voettekst 4">
            <a:extLst>
              <a:ext uri="{FF2B5EF4-FFF2-40B4-BE49-F238E27FC236}">
                <a16:creationId xmlns:a16="http://schemas.microsoft.com/office/drawing/2014/main" id="{4EAA38A9-2252-7A4E-A236-573BAFF0EE73}"/>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33486B12-E6F5-5A4B-97DB-F7F13930276F}"/>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4380204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52479E-7E08-224E-9985-958EAE749E34}"/>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229854B1-54B7-2D44-A3E3-FCBB73EBD4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09AFC137-F6DF-E449-A9D1-76E86B0AFAA9}"/>
              </a:ext>
            </a:extLst>
          </p:cNvPr>
          <p:cNvSpPr>
            <a:spLocks noGrp="1"/>
          </p:cNvSpPr>
          <p:nvPr>
            <p:ph type="dt" sz="half" idx="10"/>
          </p:nvPr>
        </p:nvSpPr>
        <p:spPr/>
        <p:txBody>
          <a:bodyPr/>
          <a:lstStyle/>
          <a:p>
            <a:pPr rtl="0"/>
            <a:fld id="{31CF705D-BC1D-4033-9AAD-01EDC455C850}" type="datetime1">
              <a:rPr lang="nl-NL" noProof="0" smtClean="0"/>
              <a:t>17-11-2024</a:t>
            </a:fld>
            <a:endParaRPr lang="nl-NL" noProof="0"/>
          </a:p>
        </p:txBody>
      </p:sp>
      <p:sp>
        <p:nvSpPr>
          <p:cNvPr id="5" name="Tijdelijke aanduiding voor voettekst 4">
            <a:extLst>
              <a:ext uri="{FF2B5EF4-FFF2-40B4-BE49-F238E27FC236}">
                <a16:creationId xmlns:a16="http://schemas.microsoft.com/office/drawing/2014/main" id="{20A2F747-BA71-764B-8343-12822EC7AD39}"/>
              </a:ext>
            </a:extLst>
          </p:cNvPr>
          <p:cNvSpPr>
            <a:spLocks noGrp="1"/>
          </p:cNvSpPr>
          <p:nvPr>
            <p:ph type="ftr" sz="quarter" idx="11"/>
          </p:nvPr>
        </p:nvSpPr>
        <p:spPr/>
        <p:txBody>
          <a:bodyPr/>
          <a:lstStyle/>
          <a:p>
            <a:pPr rtl="0"/>
            <a:r>
              <a:rPr lang="nl-NL" noProof="0"/>
              <a:t>
              </a:t>
            </a:r>
          </a:p>
        </p:txBody>
      </p:sp>
      <p:sp>
        <p:nvSpPr>
          <p:cNvPr id="6" name="Tijdelijke aanduiding voor dianummer 5">
            <a:extLst>
              <a:ext uri="{FF2B5EF4-FFF2-40B4-BE49-F238E27FC236}">
                <a16:creationId xmlns:a16="http://schemas.microsoft.com/office/drawing/2014/main" id="{26FF6117-DA66-F24B-8B17-3F0FBCEC664A}"/>
              </a:ext>
            </a:extLst>
          </p:cNvPr>
          <p:cNvSpPr>
            <a:spLocks noGrp="1"/>
          </p:cNvSpPr>
          <p:nvPr>
            <p:ph type="sldNum" sz="quarter" idx="12"/>
          </p:nvPr>
        </p:nvSpPr>
        <p:spPr/>
        <p:txBody>
          <a:bodyPr/>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2980174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1348B6-D311-764E-B366-43508ECEF4A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8548DCD-662C-1B4E-BFB5-6080835F060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06E230C-7116-CF4C-85A4-78235BB05B0A}"/>
              </a:ext>
            </a:extLst>
          </p:cNvPr>
          <p:cNvSpPr>
            <a:spLocks noGrp="1"/>
          </p:cNvSpPr>
          <p:nvPr>
            <p:ph type="dt" sz="half" idx="10"/>
          </p:nvPr>
        </p:nvSpPr>
        <p:spPr/>
        <p:txBody>
          <a:bodyPr/>
          <a:lstStyle/>
          <a:p>
            <a:pPr rtl="0"/>
            <a:fld id="{E0C9A73D-A64B-4420-8E8C-0FFD2BD81135}" type="datetime1">
              <a:rPr lang="nl-NL" noProof="0" smtClean="0"/>
              <a:t>17-11-2024</a:t>
            </a:fld>
            <a:endParaRPr lang="nl-NL" noProof="0"/>
          </a:p>
        </p:txBody>
      </p:sp>
      <p:sp>
        <p:nvSpPr>
          <p:cNvPr id="5" name="Tijdelijke aanduiding voor voettekst 4">
            <a:extLst>
              <a:ext uri="{FF2B5EF4-FFF2-40B4-BE49-F238E27FC236}">
                <a16:creationId xmlns:a16="http://schemas.microsoft.com/office/drawing/2014/main" id="{251FC6F3-AB96-254F-AC5C-C04E4615D11F}"/>
              </a:ext>
            </a:extLst>
          </p:cNvPr>
          <p:cNvSpPr>
            <a:spLocks noGrp="1"/>
          </p:cNvSpPr>
          <p:nvPr>
            <p:ph type="ftr" sz="quarter" idx="11"/>
          </p:nvPr>
        </p:nvSpPr>
        <p:spPr/>
        <p:txBody>
          <a:bodyPr/>
          <a:lstStyle/>
          <a:p>
            <a:pPr rtl="0"/>
            <a:r>
              <a:rPr lang="nl-NL" noProof="0"/>
              <a:t>
              </a:t>
            </a:r>
          </a:p>
        </p:txBody>
      </p:sp>
      <p:sp>
        <p:nvSpPr>
          <p:cNvPr id="6" name="Tijdelijke aanduiding voor dianummer 5">
            <a:extLst>
              <a:ext uri="{FF2B5EF4-FFF2-40B4-BE49-F238E27FC236}">
                <a16:creationId xmlns:a16="http://schemas.microsoft.com/office/drawing/2014/main" id="{25A574F4-C35A-484D-B030-5A53D2447D6E}"/>
              </a:ext>
            </a:extLst>
          </p:cNvPr>
          <p:cNvSpPr>
            <a:spLocks noGrp="1"/>
          </p:cNvSpPr>
          <p:nvPr>
            <p:ph type="sldNum" sz="quarter" idx="12"/>
          </p:nvPr>
        </p:nvSpPr>
        <p:spPr/>
        <p:txBody>
          <a:bodyPr/>
          <a:lstStyle/>
          <a:p>
            <a:pPr rtl="0"/>
            <a:fld id="{6D22F896-40B5-4ADD-8801-0D06FADFA095}" type="slidenum">
              <a:rPr lang="nl-NL" noProof="0" smtClean="0"/>
              <a:pPr rtl="0"/>
              <a:t>‹nr.›</a:t>
            </a:fld>
            <a:endParaRPr lang="nl-NL" noProof="0"/>
          </a:p>
        </p:txBody>
      </p:sp>
    </p:spTree>
    <p:extLst>
      <p:ext uri="{BB962C8B-B14F-4D97-AF65-F5344CB8AC3E}">
        <p14:creationId xmlns:p14="http://schemas.microsoft.com/office/powerpoint/2010/main" val="92117028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7823F-6946-3747-ACD6-BA8D38BE9667}"/>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AA28A33C-F718-2049-B180-BADDBEE9FC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C70E1B41-4156-3E42-A19E-EC1AFF14EF10}"/>
              </a:ext>
            </a:extLst>
          </p:cNvPr>
          <p:cNvSpPr>
            <a:spLocks noGrp="1"/>
          </p:cNvSpPr>
          <p:nvPr>
            <p:ph type="dt" sz="half" idx="10"/>
          </p:nvPr>
        </p:nvSpPr>
        <p:spPr/>
        <p:txBody>
          <a:bodyPr/>
          <a:lstStyle/>
          <a:p>
            <a:pPr rtl="0"/>
            <a:fld id="{50438363-83C4-4E00-9D36-224A9B7E5DC5}" type="datetime1">
              <a:rPr lang="nl-NL" noProof="0" smtClean="0"/>
              <a:t>17-11-2024</a:t>
            </a:fld>
            <a:endParaRPr lang="nl-NL" noProof="0"/>
          </a:p>
        </p:txBody>
      </p:sp>
      <p:sp>
        <p:nvSpPr>
          <p:cNvPr id="5" name="Tijdelijke aanduiding voor voettekst 4">
            <a:extLst>
              <a:ext uri="{FF2B5EF4-FFF2-40B4-BE49-F238E27FC236}">
                <a16:creationId xmlns:a16="http://schemas.microsoft.com/office/drawing/2014/main" id="{E41F80FE-9546-1540-9560-73294777E5AB}"/>
              </a:ext>
            </a:extLst>
          </p:cNvPr>
          <p:cNvSpPr>
            <a:spLocks noGrp="1"/>
          </p:cNvSpPr>
          <p:nvPr>
            <p:ph type="ftr" sz="quarter" idx="11"/>
          </p:nvPr>
        </p:nvSpPr>
        <p:spPr/>
        <p:txBody>
          <a:bodyPr/>
          <a:lstStyle/>
          <a:p>
            <a:pPr rtl="0"/>
            <a:r>
              <a:rPr lang="nl-NL" noProof="0"/>
              <a:t>
              </a:t>
            </a:r>
          </a:p>
        </p:txBody>
      </p:sp>
      <p:sp>
        <p:nvSpPr>
          <p:cNvPr id="6" name="Tijdelijke aanduiding voor dianummer 5">
            <a:extLst>
              <a:ext uri="{FF2B5EF4-FFF2-40B4-BE49-F238E27FC236}">
                <a16:creationId xmlns:a16="http://schemas.microsoft.com/office/drawing/2014/main" id="{83A5EDB1-9031-1E4E-AAB6-34C1BA7ADCE6}"/>
              </a:ext>
            </a:extLst>
          </p:cNvPr>
          <p:cNvSpPr>
            <a:spLocks noGrp="1"/>
          </p:cNvSpPr>
          <p:nvPr>
            <p:ph type="sldNum" sz="quarter" idx="12"/>
          </p:nvPr>
        </p:nvSpPr>
        <p:spPr/>
        <p:txBody>
          <a:bodyPr/>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40969419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985836-7C63-0846-BF50-38CA4C22E6E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5BD6E05-3D81-AC44-82F0-FFD91C047377}"/>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CB9603D5-913F-7741-B86F-32A00B635DFC}"/>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C1D2262B-0B83-BB42-AA4F-6F1C9CE6C6B7}"/>
              </a:ext>
            </a:extLst>
          </p:cNvPr>
          <p:cNvSpPr>
            <a:spLocks noGrp="1"/>
          </p:cNvSpPr>
          <p:nvPr>
            <p:ph type="dt" sz="half" idx="10"/>
          </p:nvPr>
        </p:nvSpPr>
        <p:spPr/>
        <p:txBody>
          <a:bodyPr/>
          <a:lstStyle/>
          <a:p>
            <a:pPr rtl="0"/>
            <a:fld id="{B32F30FA-8710-4D9B-8B92-2A12DE5789F2}" type="datetime1">
              <a:rPr lang="nl-NL" noProof="0" smtClean="0"/>
              <a:t>17-11-2024</a:t>
            </a:fld>
            <a:endParaRPr lang="nl-NL" noProof="0"/>
          </a:p>
        </p:txBody>
      </p:sp>
      <p:sp>
        <p:nvSpPr>
          <p:cNvPr id="6" name="Tijdelijke aanduiding voor voettekst 5">
            <a:extLst>
              <a:ext uri="{FF2B5EF4-FFF2-40B4-BE49-F238E27FC236}">
                <a16:creationId xmlns:a16="http://schemas.microsoft.com/office/drawing/2014/main" id="{915D58CD-5613-7248-8776-1EC4E0A0F961}"/>
              </a:ext>
            </a:extLst>
          </p:cNvPr>
          <p:cNvSpPr>
            <a:spLocks noGrp="1"/>
          </p:cNvSpPr>
          <p:nvPr>
            <p:ph type="ftr" sz="quarter" idx="11"/>
          </p:nvPr>
        </p:nvSpPr>
        <p:spPr/>
        <p:txBody>
          <a:bodyPr/>
          <a:lstStyle/>
          <a:p>
            <a:pPr rtl="0"/>
            <a:r>
              <a:rPr lang="nl-NL" noProof="0"/>
              <a:t>
              </a:t>
            </a:r>
          </a:p>
        </p:txBody>
      </p:sp>
      <p:sp>
        <p:nvSpPr>
          <p:cNvPr id="7" name="Tijdelijke aanduiding voor dianummer 6">
            <a:extLst>
              <a:ext uri="{FF2B5EF4-FFF2-40B4-BE49-F238E27FC236}">
                <a16:creationId xmlns:a16="http://schemas.microsoft.com/office/drawing/2014/main" id="{DB8DAF0F-344B-BB41-9CC7-B7F1D03704FF}"/>
              </a:ext>
            </a:extLst>
          </p:cNvPr>
          <p:cNvSpPr>
            <a:spLocks noGrp="1"/>
          </p:cNvSpPr>
          <p:nvPr>
            <p:ph type="sldNum" sz="quarter" idx="12"/>
          </p:nvPr>
        </p:nvSpPr>
        <p:spPr/>
        <p:txBody>
          <a:bodyPr/>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12114151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EF667C-F678-DF4A-8A8A-E835B00C3F64}"/>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568C44FF-C612-F340-8F32-77CB5385DC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3AB66E17-5269-2846-80F3-BD9BEB98AEB6}"/>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1AB345D8-9A84-DD40-BB5C-19027ED240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FC80D19B-6D13-D84E-AFC5-D54957AA988D}"/>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E100DDE2-4B21-B14F-9E31-6E74C4B5087B}"/>
              </a:ext>
            </a:extLst>
          </p:cNvPr>
          <p:cNvSpPr>
            <a:spLocks noGrp="1"/>
          </p:cNvSpPr>
          <p:nvPr>
            <p:ph type="dt" sz="half" idx="10"/>
          </p:nvPr>
        </p:nvSpPr>
        <p:spPr/>
        <p:txBody>
          <a:bodyPr/>
          <a:lstStyle/>
          <a:p>
            <a:pPr rtl="0"/>
            <a:fld id="{B8CBF6EE-1620-4F50-9337-7DF2F2626186}" type="datetime1">
              <a:rPr lang="nl-NL" noProof="0" smtClean="0"/>
              <a:t>17-11-2024</a:t>
            </a:fld>
            <a:endParaRPr lang="nl-NL" noProof="0"/>
          </a:p>
        </p:txBody>
      </p:sp>
      <p:sp>
        <p:nvSpPr>
          <p:cNvPr id="8" name="Tijdelijke aanduiding voor voettekst 7">
            <a:extLst>
              <a:ext uri="{FF2B5EF4-FFF2-40B4-BE49-F238E27FC236}">
                <a16:creationId xmlns:a16="http://schemas.microsoft.com/office/drawing/2014/main" id="{20911F43-E001-DB4A-9FE8-CB0A2BCBD021}"/>
              </a:ext>
            </a:extLst>
          </p:cNvPr>
          <p:cNvSpPr>
            <a:spLocks noGrp="1"/>
          </p:cNvSpPr>
          <p:nvPr>
            <p:ph type="ftr" sz="quarter" idx="11"/>
          </p:nvPr>
        </p:nvSpPr>
        <p:spPr/>
        <p:txBody>
          <a:bodyPr/>
          <a:lstStyle/>
          <a:p>
            <a:pPr rtl="0"/>
            <a:r>
              <a:rPr lang="nl-NL" noProof="0"/>
              <a:t>
              </a:t>
            </a:r>
          </a:p>
        </p:txBody>
      </p:sp>
      <p:sp>
        <p:nvSpPr>
          <p:cNvPr id="9" name="Tijdelijke aanduiding voor dianummer 8">
            <a:extLst>
              <a:ext uri="{FF2B5EF4-FFF2-40B4-BE49-F238E27FC236}">
                <a16:creationId xmlns:a16="http://schemas.microsoft.com/office/drawing/2014/main" id="{C5AEEFE4-DAF5-0F4C-882C-9F86437E6580}"/>
              </a:ext>
            </a:extLst>
          </p:cNvPr>
          <p:cNvSpPr>
            <a:spLocks noGrp="1"/>
          </p:cNvSpPr>
          <p:nvPr>
            <p:ph type="sldNum" sz="quarter" idx="12"/>
          </p:nvPr>
        </p:nvSpPr>
        <p:spPr/>
        <p:txBody>
          <a:bodyPr/>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2749924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846491-0317-1147-A610-6E369CD27F40}"/>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5D2B45EF-6D1C-074D-8AF6-EB29A027730C}"/>
              </a:ext>
            </a:extLst>
          </p:cNvPr>
          <p:cNvSpPr>
            <a:spLocks noGrp="1"/>
          </p:cNvSpPr>
          <p:nvPr>
            <p:ph type="dt" sz="half" idx="10"/>
          </p:nvPr>
        </p:nvSpPr>
        <p:spPr/>
        <p:txBody>
          <a:bodyPr/>
          <a:lstStyle/>
          <a:p>
            <a:pPr rtl="0"/>
            <a:fld id="{7C83FD47-B9D4-49CB-8D5C-3D13CD15B2CC}" type="datetime1">
              <a:rPr lang="nl-NL" noProof="0" smtClean="0"/>
              <a:t>17-11-2024</a:t>
            </a:fld>
            <a:endParaRPr lang="nl-NL" noProof="0"/>
          </a:p>
        </p:txBody>
      </p:sp>
      <p:sp>
        <p:nvSpPr>
          <p:cNvPr id="4" name="Tijdelijke aanduiding voor voettekst 3">
            <a:extLst>
              <a:ext uri="{FF2B5EF4-FFF2-40B4-BE49-F238E27FC236}">
                <a16:creationId xmlns:a16="http://schemas.microsoft.com/office/drawing/2014/main" id="{5A23C26A-7F4D-994E-AC9A-3F8E87DDFF6E}"/>
              </a:ext>
            </a:extLst>
          </p:cNvPr>
          <p:cNvSpPr>
            <a:spLocks noGrp="1"/>
          </p:cNvSpPr>
          <p:nvPr>
            <p:ph type="ftr" sz="quarter" idx="11"/>
          </p:nvPr>
        </p:nvSpPr>
        <p:spPr/>
        <p:txBody>
          <a:bodyPr/>
          <a:lstStyle/>
          <a:p>
            <a:pPr rtl="0"/>
            <a:r>
              <a:rPr lang="nl-NL" noProof="0"/>
              <a:t>
              </a:t>
            </a:r>
          </a:p>
        </p:txBody>
      </p:sp>
      <p:sp>
        <p:nvSpPr>
          <p:cNvPr id="5" name="Tijdelijke aanduiding voor dianummer 4">
            <a:extLst>
              <a:ext uri="{FF2B5EF4-FFF2-40B4-BE49-F238E27FC236}">
                <a16:creationId xmlns:a16="http://schemas.microsoft.com/office/drawing/2014/main" id="{F3C3B782-FD08-CD49-9553-6DA9902D736E}"/>
              </a:ext>
            </a:extLst>
          </p:cNvPr>
          <p:cNvSpPr>
            <a:spLocks noGrp="1"/>
          </p:cNvSpPr>
          <p:nvPr>
            <p:ph type="sldNum" sz="quarter" idx="12"/>
          </p:nvPr>
        </p:nvSpPr>
        <p:spPr/>
        <p:txBody>
          <a:bodyPr/>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24377053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26F299CD-17F0-6C41-9E60-E5C77800AEB8}"/>
              </a:ext>
            </a:extLst>
          </p:cNvPr>
          <p:cNvSpPr>
            <a:spLocks noGrp="1"/>
          </p:cNvSpPr>
          <p:nvPr>
            <p:ph type="dt" sz="half" idx="10"/>
          </p:nvPr>
        </p:nvSpPr>
        <p:spPr/>
        <p:txBody>
          <a:bodyPr/>
          <a:lstStyle/>
          <a:p>
            <a:pPr rtl="0"/>
            <a:fld id="{65B69A47-DDCC-4109-97C9-E25EC8506D9B}" type="datetime1">
              <a:rPr lang="nl-NL" noProof="0" smtClean="0"/>
              <a:t>17-11-2024</a:t>
            </a:fld>
            <a:endParaRPr lang="nl-NL" noProof="0"/>
          </a:p>
        </p:txBody>
      </p:sp>
      <p:sp>
        <p:nvSpPr>
          <p:cNvPr id="3" name="Tijdelijke aanduiding voor voettekst 2">
            <a:extLst>
              <a:ext uri="{FF2B5EF4-FFF2-40B4-BE49-F238E27FC236}">
                <a16:creationId xmlns:a16="http://schemas.microsoft.com/office/drawing/2014/main" id="{44AD6A08-01E1-5D49-9418-18B0BAC8966E}"/>
              </a:ext>
            </a:extLst>
          </p:cNvPr>
          <p:cNvSpPr>
            <a:spLocks noGrp="1"/>
          </p:cNvSpPr>
          <p:nvPr>
            <p:ph type="ftr" sz="quarter" idx="11"/>
          </p:nvPr>
        </p:nvSpPr>
        <p:spPr/>
        <p:txBody>
          <a:bodyPr/>
          <a:lstStyle/>
          <a:p>
            <a:pPr rtl="0"/>
            <a:r>
              <a:rPr lang="nl-NL" noProof="0"/>
              <a:t>
              </a:t>
            </a:r>
          </a:p>
        </p:txBody>
      </p:sp>
      <p:sp>
        <p:nvSpPr>
          <p:cNvPr id="4" name="Tijdelijke aanduiding voor dianummer 3">
            <a:extLst>
              <a:ext uri="{FF2B5EF4-FFF2-40B4-BE49-F238E27FC236}">
                <a16:creationId xmlns:a16="http://schemas.microsoft.com/office/drawing/2014/main" id="{F1E8D127-829F-4649-9480-1BBEB9F77041}"/>
              </a:ext>
            </a:extLst>
          </p:cNvPr>
          <p:cNvSpPr>
            <a:spLocks noGrp="1"/>
          </p:cNvSpPr>
          <p:nvPr>
            <p:ph type="sldNum" sz="quarter" idx="12"/>
          </p:nvPr>
        </p:nvSpPr>
        <p:spPr/>
        <p:txBody>
          <a:bodyPr/>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38455827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0BC82F-DE63-AF4F-BCD9-00E33B023F1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363F67A6-5F34-8C44-B375-49BE690F19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D182AD9F-6275-A34A-9032-1C1AC5D30D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FCBEC3C-568B-F845-89FC-07BA62235373}"/>
              </a:ext>
            </a:extLst>
          </p:cNvPr>
          <p:cNvSpPr>
            <a:spLocks noGrp="1"/>
          </p:cNvSpPr>
          <p:nvPr>
            <p:ph type="dt" sz="half" idx="10"/>
          </p:nvPr>
        </p:nvSpPr>
        <p:spPr/>
        <p:txBody>
          <a:bodyPr/>
          <a:lstStyle/>
          <a:p>
            <a:pPr rtl="0"/>
            <a:fld id="{252CA0D3-F118-4AAD-90C2-4642A4A4E47B}" type="datetime1">
              <a:rPr lang="nl-NL" noProof="0" smtClean="0"/>
              <a:t>17-11-2024</a:t>
            </a:fld>
            <a:endParaRPr lang="nl-NL" noProof="0"/>
          </a:p>
        </p:txBody>
      </p:sp>
      <p:sp>
        <p:nvSpPr>
          <p:cNvPr id="6" name="Tijdelijke aanduiding voor voettekst 5">
            <a:extLst>
              <a:ext uri="{FF2B5EF4-FFF2-40B4-BE49-F238E27FC236}">
                <a16:creationId xmlns:a16="http://schemas.microsoft.com/office/drawing/2014/main" id="{15B3B95C-7E7C-054A-9239-EC1BFB69A389}"/>
              </a:ext>
            </a:extLst>
          </p:cNvPr>
          <p:cNvSpPr>
            <a:spLocks noGrp="1"/>
          </p:cNvSpPr>
          <p:nvPr>
            <p:ph type="ftr" sz="quarter" idx="11"/>
          </p:nvPr>
        </p:nvSpPr>
        <p:spPr/>
        <p:txBody>
          <a:bodyPr/>
          <a:lstStyle/>
          <a:p>
            <a:pPr rtl="0"/>
            <a:r>
              <a:rPr lang="nl-NL" noProof="0"/>
              <a:t>
              </a:t>
            </a:r>
          </a:p>
        </p:txBody>
      </p:sp>
      <p:sp>
        <p:nvSpPr>
          <p:cNvPr id="7" name="Tijdelijke aanduiding voor dianummer 6">
            <a:extLst>
              <a:ext uri="{FF2B5EF4-FFF2-40B4-BE49-F238E27FC236}">
                <a16:creationId xmlns:a16="http://schemas.microsoft.com/office/drawing/2014/main" id="{98FBB682-D895-254B-9570-C830ED939870}"/>
              </a:ext>
            </a:extLst>
          </p:cNvPr>
          <p:cNvSpPr>
            <a:spLocks noGrp="1"/>
          </p:cNvSpPr>
          <p:nvPr>
            <p:ph type="sldNum" sz="quarter" idx="12"/>
          </p:nvPr>
        </p:nvSpPr>
        <p:spPr/>
        <p:txBody>
          <a:bodyPr/>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1770190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2F2A9F-E552-9C47-8983-BFED927EF2B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87B0556-4A3B-8F44-AEBB-9E651AA031AF}"/>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955F2F7-8D4D-8043-9D8E-D998C4840818}"/>
              </a:ext>
            </a:extLst>
          </p:cNvPr>
          <p:cNvSpPr>
            <a:spLocks noGrp="1"/>
          </p:cNvSpPr>
          <p:nvPr>
            <p:ph type="dt" sz="half" idx="10"/>
          </p:nvPr>
        </p:nvSpPr>
        <p:spPr/>
        <p:txBody>
          <a:bodyPr/>
          <a:lstStyle/>
          <a:p>
            <a:fld id="{B61BEF0D-F0BB-DE4B-95CE-6DB70DBA9567}" type="datetimeFigureOut">
              <a:rPr lang="en-US" smtClean="0"/>
              <a:pPr/>
              <a:t>11/17/24</a:t>
            </a:fld>
            <a:endParaRPr lang="en-US" dirty="0"/>
          </a:p>
        </p:txBody>
      </p:sp>
      <p:sp>
        <p:nvSpPr>
          <p:cNvPr id="5" name="Tijdelijke aanduiding voor voettekst 4">
            <a:extLst>
              <a:ext uri="{FF2B5EF4-FFF2-40B4-BE49-F238E27FC236}">
                <a16:creationId xmlns:a16="http://schemas.microsoft.com/office/drawing/2014/main" id="{34025F08-5528-964D-902A-4E79ECC01566}"/>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EAC17BC5-CF51-2C4A-84A1-F2D53D5021AA}"/>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2749485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297B1C-4BCC-8A43-A0FE-B60FBAC629D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1D012591-1C04-8044-B384-A0F3741ABC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C4FAB010-FEAF-3940-9F44-1AAE98C58D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0FABCC5-550A-024E-AA6A-E4FDA3CEADBA}"/>
              </a:ext>
            </a:extLst>
          </p:cNvPr>
          <p:cNvSpPr>
            <a:spLocks noGrp="1"/>
          </p:cNvSpPr>
          <p:nvPr>
            <p:ph type="dt" sz="half" idx="10"/>
          </p:nvPr>
        </p:nvSpPr>
        <p:spPr/>
        <p:txBody>
          <a:bodyPr/>
          <a:lstStyle/>
          <a:p>
            <a:pPr rtl="0"/>
            <a:fld id="{6D290698-56FC-4FDF-9C12-AB9C0C1CA23F}" type="datetime1">
              <a:rPr lang="nl-NL" noProof="0" smtClean="0"/>
              <a:t>17-11-2024</a:t>
            </a:fld>
            <a:endParaRPr lang="nl-NL" noProof="0"/>
          </a:p>
        </p:txBody>
      </p:sp>
      <p:sp>
        <p:nvSpPr>
          <p:cNvPr id="6" name="Tijdelijke aanduiding voor voettekst 5">
            <a:extLst>
              <a:ext uri="{FF2B5EF4-FFF2-40B4-BE49-F238E27FC236}">
                <a16:creationId xmlns:a16="http://schemas.microsoft.com/office/drawing/2014/main" id="{3243E425-C77D-0B44-9D24-711A986B8CD3}"/>
              </a:ext>
            </a:extLst>
          </p:cNvPr>
          <p:cNvSpPr>
            <a:spLocks noGrp="1"/>
          </p:cNvSpPr>
          <p:nvPr>
            <p:ph type="ftr" sz="quarter" idx="11"/>
          </p:nvPr>
        </p:nvSpPr>
        <p:spPr/>
        <p:txBody>
          <a:bodyPr/>
          <a:lstStyle/>
          <a:p>
            <a:pPr rtl="0"/>
            <a:r>
              <a:rPr lang="nl-NL" noProof="0"/>
              <a:t>
              </a:t>
            </a:r>
          </a:p>
        </p:txBody>
      </p:sp>
      <p:sp>
        <p:nvSpPr>
          <p:cNvPr id="7" name="Tijdelijke aanduiding voor dianummer 6">
            <a:extLst>
              <a:ext uri="{FF2B5EF4-FFF2-40B4-BE49-F238E27FC236}">
                <a16:creationId xmlns:a16="http://schemas.microsoft.com/office/drawing/2014/main" id="{BC25EEC4-B2AC-8A42-B762-665C6895930B}"/>
              </a:ext>
            </a:extLst>
          </p:cNvPr>
          <p:cNvSpPr>
            <a:spLocks noGrp="1"/>
          </p:cNvSpPr>
          <p:nvPr>
            <p:ph type="sldNum" sz="quarter" idx="12"/>
          </p:nvPr>
        </p:nvSpPr>
        <p:spPr/>
        <p:txBody>
          <a:bodyPr/>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34226963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6A5A62-DE95-AB4A-9BC8-131E9392C389}"/>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DEADE564-1182-F541-BF88-AC38D2DB3CFA}"/>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E824C9B-AAA4-5A4F-8CB2-657E0EDCE59C}"/>
              </a:ext>
            </a:extLst>
          </p:cNvPr>
          <p:cNvSpPr>
            <a:spLocks noGrp="1"/>
          </p:cNvSpPr>
          <p:nvPr>
            <p:ph type="dt" sz="half" idx="10"/>
          </p:nvPr>
        </p:nvSpPr>
        <p:spPr/>
        <p:txBody>
          <a:bodyPr/>
          <a:lstStyle/>
          <a:p>
            <a:pPr rtl="0"/>
            <a:fld id="{DE0EAAEB-A909-46BB-BABB-20272E34BCC4}" type="datetime1">
              <a:rPr lang="nl-NL" noProof="0" smtClean="0"/>
              <a:t>17-11-2024</a:t>
            </a:fld>
            <a:endParaRPr lang="nl-NL" noProof="0"/>
          </a:p>
        </p:txBody>
      </p:sp>
      <p:sp>
        <p:nvSpPr>
          <p:cNvPr id="5" name="Tijdelijke aanduiding voor voettekst 4">
            <a:extLst>
              <a:ext uri="{FF2B5EF4-FFF2-40B4-BE49-F238E27FC236}">
                <a16:creationId xmlns:a16="http://schemas.microsoft.com/office/drawing/2014/main" id="{C6A81974-0042-FC42-BE78-30F4DB74521B}"/>
              </a:ext>
            </a:extLst>
          </p:cNvPr>
          <p:cNvSpPr>
            <a:spLocks noGrp="1"/>
          </p:cNvSpPr>
          <p:nvPr>
            <p:ph type="ftr" sz="quarter" idx="11"/>
          </p:nvPr>
        </p:nvSpPr>
        <p:spPr/>
        <p:txBody>
          <a:bodyPr/>
          <a:lstStyle/>
          <a:p>
            <a:pPr rtl="0"/>
            <a:r>
              <a:rPr lang="nl-NL" noProof="0"/>
              <a:t>
              </a:t>
            </a:r>
          </a:p>
        </p:txBody>
      </p:sp>
      <p:sp>
        <p:nvSpPr>
          <p:cNvPr id="6" name="Tijdelijke aanduiding voor dianummer 5">
            <a:extLst>
              <a:ext uri="{FF2B5EF4-FFF2-40B4-BE49-F238E27FC236}">
                <a16:creationId xmlns:a16="http://schemas.microsoft.com/office/drawing/2014/main" id="{E35BD1B3-D86F-E046-8648-33F879474B48}"/>
              </a:ext>
            </a:extLst>
          </p:cNvPr>
          <p:cNvSpPr>
            <a:spLocks noGrp="1"/>
          </p:cNvSpPr>
          <p:nvPr>
            <p:ph type="sldNum" sz="quarter" idx="12"/>
          </p:nvPr>
        </p:nvSpPr>
        <p:spPr/>
        <p:txBody>
          <a:bodyPr/>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30105473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5DDC89E7-0F59-B84C-82BC-943C64C5E2C3}"/>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90829197-8FC6-DC4A-9B27-0F79717CB1D9}"/>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8553AFA-00B4-9B49-805E-5C00300B483C}"/>
              </a:ext>
            </a:extLst>
          </p:cNvPr>
          <p:cNvSpPr>
            <a:spLocks noGrp="1"/>
          </p:cNvSpPr>
          <p:nvPr>
            <p:ph type="dt" sz="half" idx="10"/>
          </p:nvPr>
        </p:nvSpPr>
        <p:spPr/>
        <p:txBody>
          <a:bodyPr/>
          <a:lstStyle/>
          <a:p>
            <a:pPr rtl="0"/>
            <a:fld id="{38EB9F01-E989-4C02-A006-5B77731C3197}" type="datetime1">
              <a:rPr lang="nl-NL" noProof="0" smtClean="0"/>
              <a:t>17-11-2024</a:t>
            </a:fld>
            <a:endParaRPr lang="nl-NL" noProof="0"/>
          </a:p>
        </p:txBody>
      </p:sp>
      <p:sp>
        <p:nvSpPr>
          <p:cNvPr id="5" name="Tijdelijke aanduiding voor voettekst 4">
            <a:extLst>
              <a:ext uri="{FF2B5EF4-FFF2-40B4-BE49-F238E27FC236}">
                <a16:creationId xmlns:a16="http://schemas.microsoft.com/office/drawing/2014/main" id="{AA5534C6-6672-2C48-B357-C5FB66E14DCC}"/>
              </a:ext>
            </a:extLst>
          </p:cNvPr>
          <p:cNvSpPr>
            <a:spLocks noGrp="1"/>
          </p:cNvSpPr>
          <p:nvPr>
            <p:ph type="ftr" sz="quarter" idx="11"/>
          </p:nvPr>
        </p:nvSpPr>
        <p:spPr/>
        <p:txBody>
          <a:bodyPr/>
          <a:lstStyle/>
          <a:p>
            <a:pPr rtl="0"/>
            <a:r>
              <a:rPr lang="nl-NL" noProof="0"/>
              <a:t>
              </a:t>
            </a:r>
          </a:p>
        </p:txBody>
      </p:sp>
      <p:sp>
        <p:nvSpPr>
          <p:cNvPr id="6" name="Tijdelijke aanduiding voor dianummer 5">
            <a:extLst>
              <a:ext uri="{FF2B5EF4-FFF2-40B4-BE49-F238E27FC236}">
                <a16:creationId xmlns:a16="http://schemas.microsoft.com/office/drawing/2014/main" id="{2419A873-06C7-E34A-9A8D-90F25AAC5FBD}"/>
              </a:ext>
            </a:extLst>
          </p:cNvPr>
          <p:cNvSpPr>
            <a:spLocks noGrp="1"/>
          </p:cNvSpPr>
          <p:nvPr>
            <p:ph type="sldNum" sz="quarter" idx="12"/>
          </p:nvPr>
        </p:nvSpPr>
        <p:spPr/>
        <p:txBody>
          <a:bodyPr/>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3303054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4793FC-BACA-0549-A2AE-6FAC3E9C23A2}"/>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552EC6C-DA3B-0343-A0E2-544EEFF588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D0A77D07-740F-1D40-B6F8-ADD40A77535C}"/>
              </a:ext>
            </a:extLst>
          </p:cNvPr>
          <p:cNvSpPr>
            <a:spLocks noGrp="1"/>
          </p:cNvSpPr>
          <p:nvPr>
            <p:ph type="dt" sz="half" idx="10"/>
          </p:nvPr>
        </p:nvSpPr>
        <p:spPr/>
        <p:txBody>
          <a:bodyPr/>
          <a:lstStyle/>
          <a:p>
            <a:fld id="{B61BEF0D-F0BB-DE4B-95CE-6DB70DBA9567}" type="datetimeFigureOut">
              <a:rPr lang="en-US" smtClean="0"/>
              <a:pPr/>
              <a:t>11/17/24</a:t>
            </a:fld>
            <a:endParaRPr lang="en-US" dirty="0"/>
          </a:p>
        </p:txBody>
      </p:sp>
      <p:sp>
        <p:nvSpPr>
          <p:cNvPr id="5" name="Tijdelijke aanduiding voor voettekst 4">
            <a:extLst>
              <a:ext uri="{FF2B5EF4-FFF2-40B4-BE49-F238E27FC236}">
                <a16:creationId xmlns:a16="http://schemas.microsoft.com/office/drawing/2014/main" id="{B1CAA90C-343A-F14D-8BEC-CB84550F3B86}"/>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3398806C-B079-0742-B2C1-AEBD283FA147}"/>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56610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4C6BEC-8DB4-8F41-A815-41706669713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43F8CE8-3812-5444-B67A-25DD11A69AFA}"/>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7C21064A-7412-C344-B612-8C5264ECB6AB}"/>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8E5CB6E-598F-5345-8161-4F2ABBA94DAB}"/>
              </a:ext>
            </a:extLst>
          </p:cNvPr>
          <p:cNvSpPr>
            <a:spLocks noGrp="1"/>
          </p:cNvSpPr>
          <p:nvPr>
            <p:ph type="dt" sz="half" idx="10"/>
          </p:nvPr>
        </p:nvSpPr>
        <p:spPr/>
        <p:txBody>
          <a:bodyPr/>
          <a:lstStyle/>
          <a:p>
            <a:fld id="{EB712588-04B1-427B-82EE-E8DB90309F08}" type="datetimeFigureOut">
              <a:rPr lang="en-US" smtClean="0"/>
              <a:t>11/17/24</a:t>
            </a:fld>
            <a:endParaRPr lang="en-US" dirty="0"/>
          </a:p>
        </p:txBody>
      </p:sp>
      <p:sp>
        <p:nvSpPr>
          <p:cNvPr id="6" name="Tijdelijke aanduiding voor voettekst 5">
            <a:extLst>
              <a:ext uri="{FF2B5EF4-FFF2-40B4-BE49-F238E27FC236}">
                <a16:creationId xmlns:a16="http://schemas.microsoft.com/office/drawing/2014/main" id="{46F31E05-2853-F34E-9BD8-62025BFD194D}"/>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7C3C69AC-B3DC-AF49-A5CC-23F308768024}"/>
              </a:ext>
            </a:extLst>
          </p:cNvPr>
          <p:cNvSpPr>
            <a:spLocks noGrp="1"/>
          </p:cNvSpPr>
          <p:nvPr>
            <p:ph type="sldNum" sz="quarter" idx="12"/>
          </p:nvPr>
        </p:nvSpPr>
        <p:spPr/>
        <p:txBody>
          <a:bodyPr/>
          <a:lstStyle/>
          <a:p>
            <a:fld id="{6FF9F0C5-380F-41C2-899A-BAC0F0927E16}" type="slidenum">
              <a:rPr lang="en-US" smtClean="0"/>
              <a:t>‹nr.›</a:t>
            </a:fld>
            <a:endParaRPr lang="en-US" dirty="0"/>
          </a:p>
        </p:txBody>
      </p:sp>
    </p:spTree>
    <p:extLst>
      <p:ext uri="{BB962C8B-B14F-4D97-AF65-F5344CB8AC3E}">
        <p14:creationId xmlns:p14="http://schemas.microsoft.com/office/powerpoint/2010/main" val="2652307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87A4B9-7CBD-0742-933A-217F219144EF}"/>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4CE20056-67C5-0C47-8849-7B1EA2C01E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6F6DFFF8-A579-174A-BE6F-F0489B25E106}"/>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EFF151EC-406A-C742-AE88-7CA11816BE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6554944A-D748-1C47-82E1-FB89857C571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E882DF59-2EAF-2748-A9F8-3864A8D57403}"/>
              </a:ext>
            </a:extLst>
          </p:cNvPr>
          <p:cNvSpPr>
            <a:spLocks noGrp="1"/>
          </p:cNvSpPr>
          <p:nvPr>
            <p:ph type="dt" sz="half" idx="10"/>
          </p:nvPr>
        </p:nvSpPr>
        <p:spPr/>
        <p:txBody>
          <a:bodyPr/>
          <a:lstStyle/>
          <a:p>
            <a:fld id="{B61BEF0D-F0BB-DE4B-95CE-6DB70DBA9567}" type="datetimeFigureOut">
              <a:rPr lang="en-US" smtClean="0"/>
              <a:pPr/>
              <a:t>11/17/24</a:t>
            </a:fld>
            <a:endParaRPr lang="en-US" dirty="0"/>
          </a:p>
        </p:txBody>
      </p:sp>
      <p:sp>
        <p:nvSpPr>
          <p:cNvPr id="8" name="Tijdelijke aanduiding voor voettekst 7">
            <a:extLst>
              <a:ext uri="{FF2B5EF4-FFF2-40B4-BE49-F238E27FC236}">
                <a16:creationId xmlns:a16="http://schemas.microsoft.com/office/drawing/2014/main" id="{14670FD8-F615-F94B-9483-2F5B0EF171BC}"/>
              </a:ext>
            </a:extLst>
          </p:cNvPr>
          <p:cNvSpPr>
            <a:spLocks noGrp="1"/>
          </p:cNvSpPr>
          <p:nvPr>
            <p:ph type="ftr" sz="quarter" idx="11"/>
          </p:nvPr>
        </p:nvSpPr>
        <p:spPr/>
        <p:txBody>
          <a:bodyPr/>
          <a:lstStyle/>
          <a:p>
            <a:endParaRPr lang="en-US" dirty="0"/>
          </a:p>
        </p:txBody>
      </p:sp>
      <p:sp>
        <p:nvSpPr>
          <p:cNvPr id="9" name="Tijdelijke aanduiding voor dianummer 8">
            <a:extLst>
              <a:ext uri="{FF2B5EF4-FFF2-40B4-BE49-F238E27FC236}">
                <a16:creationId xmlns:a16="http://schemas.microsoft.com/office/drawing/2014/main" id="{F65A6EA3-9EB3-7D43-A592-DE4256A81B0B}"/>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4115255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DB9FD1-5AC3-0446-97B8-378ADB1ED506}"/>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FA089A55-B8CC-1342-BF10-A47B58E69972}"/>
              </a:ext>
            </a:extLst>
          </p:cNvPr>
          <p:cNvSpPr>
            <a:spLocks noGrp="1"/>
          </p:cNvSpPr>
          <p:nvPr>
            <p:ph type="dt" sz="half" idx="10"/>
          </p:nvPr>
        </p:nvSpPr>
        <p:spPr/>
        <p:txBody>
          <a:bodyPr/>
          <a:lstStyle/>
          <a:p>
            <a:fld id="{B61BEF0D-F0BB-DE4B-95CE-6DB70DBA9567}" type="datetimeFigureOut">
              <a:rPr lang="en-US" smtClean="0"/>
              <a:pPr/>
              <a:t>11/17/24</a:t>
            </a:fld>
            <a:endParaRPr lang="en-US" dirty="0"/>
          </a:p>
        </p:txBody>
      </p:sp>
      <p:sp>
        <p:nvSpPr>
          <p:cNvPr id="4" name="Tijdelijke aanduiding voor voettekst 3">
            <a:extLst>
              <a:ext uri="{FF2B5EF4-FFF2-40B4-BE49-F238E27FC236}">
                <a16:creationId xmlns:a16="http://schemas.microsoft.com/office/drawing/2014/main" id="{822B2058-3358-094B-82B3-D57C4EF5C199}"/>
              </a:ext>
            </a:extLst>
          </p:cNvPr>
          <p:cNvSpPr>
            <a:spLocks noGrp="1"/>
          </p:cNvSpPr>
          <p:nvPr>
            <p:ph type="ftr" sz="quarter" idx="11"/>
          </p:nvPr>
        </p:nvSpPr>
        <p:spPr/>
        <p:txBody>
          <a:bodyPr/>
          <a:lstStyle/>
          <a:p>
            <a:endParaRPr lang="en-US" dirty="0"/>
          </a:p>
        </p:txBody>
      </p:sp>
      <p:sp>
        <p:nvSpPr>
          <p:cNvPr id="5" name="Tijdelijke aanduiding voor dianummer 4">
            <a:extLst>
              <a:ext uri="{FF2B5EF4-FFF2-40B4-BE49-F238E27FC236}">
                <a16:creationId xmlns:a16="http://schemas.microsoft.com/office/drawing/2014/main" id="{55BAF91C-A4E1-0C4C-98ED-822C9CF2944C}"/>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170002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BAB9EC0-8C94-984A-BF1C-ECCA56DAC701}"/>
              </a:ext>
            </a:extLst>
          </p:cNvPr>
          <p:cNvSpPr>
            <a:spLocks noGrp="1"/>
          </p:cNvSpPr>
          <p:nvPr>
            <p:ph type="dt" sz="half" idx="10"/>
          </p:nvPr>
        </p:nvSpPr>
        <p:spPr/>
        <p:txBody>
          <a:bodyPr/>
          <a:lstStyle/>
          <a:p>
            <a:fld id="{B61BEF0D-F0BB-DE4B-95CE-6DB70DBA9567}" type="datetimeFigureOut">
              <a:rPr lang="en-US" smtClean="0"/>
              <a:pPr/>
              <a:t>11/17/24</a:t>
            </a:fld>
            <a:endParaRPr lang="en-US" dirty="0"/>
          </a:p>
        </p:txBody>
      </p:sp>
      <p:sp>
        <p:nvSpPr>
          <p:cNvPr id="3" name="Tijdelijke aanduiding voor voettekst 2">
            <a:extLst>
              <a:ext uri="{FF2B5EF4-FFF2-40B4-BE49-F238E27FC236}">
                <a16:creationId xmlns:a16="http://schemas.microsoft.com/office/drawing/2014/main" id="{AE35EBAA-3B18-374D-AD67-E160161B9579}"/>
              </a:ext>
            </a:extLst>
          </p:cNvPr>
          <p:cNvSpPr>
            <a:spLocks noGrp="1"/>
          </p:cNvSpPr>
          <p:nvPr>
            <p:ph type="ftr" sz="quarter" idx="11"/>
          </p:nvPr>
        </p:nvSpPr>
        <p:spPr/>
        <p:txBody>
          <a:bodyPr/>
          <a:lstStyle/>
          <a:p>
            <a:endParaRPr lang="en-US" dirty="0"/>
          </a:p>
        </p:txBody>
      </p:sp>
      <p:sp>
        <p:nvSpPr>
          <p:cNvPr id="4" name="Tijdelijke aanduiding voor dianummer 3">
            <a:extLst>
              <a:ext uri="{FF2B5EF4-FFF2-40B4-BE49-F238E27FC236}">
                <a16:creationId xmlns:a16="http://schemas.microsoft.com/office/drawing/2014/main" id="{426DCED9-7CD0-9448-8AF8-7D28849FB5AD}"/>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453077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634AD5-9639-FA48-B8EC-276BAB31E2C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657EFAF2-C7D4-B34D-9B20-5051B4706C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5528A184-1EE0-5441-863A-A156D3695B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5677544-2414-8B4D-8869-17B2BFC81814}"/>
              </a:ext>
            </a:extLst>
          </p:cNvPr>
          <p:cNvSpPr>
            <a:spLocks noGrp="1"/>
          </p:cNvSpPr>
          <p:nvPr>
            <p:ph type="dt" sz="half" idx="10"/>
          </p:nvPr>
        </p:nvSpPr>
        <p:spPr/>
        <p:txBody>
          <a:bodyPr/>
          <a:lstStyle/>
          <a:p>
            <a:fld id="{42A54C80-263E-416B-A8E0-580EDEADCBDC}" type="datetimeFigureOut">
              <a:rPr lang="en-US" smtClean="0"/>
              <a:t>11/17/24</a:t>
            </a:fld>
            <a:endParaRPr lang="en-US" dirty="0"/>
          </a:p>
        </p:txBody>
      </p:sp>
      <p:sp>
        <p:nvSpPr>
          <p:cNvPr id="6" name="Tijdelijke aanduiding voor voettekst 5">
            <a:extLst>
              <a:ext uri="{FF2B5EF4-FFF2-40B4-BE49-F238E27FC236}">
                <a16:creationId xmlns:a16="http://schemas.microsoft.com/office/drawing/2014/main" id="{31BBD818-6B4E-7646-9279-47A8732B6BF5}"/>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DBE87DC7-3AE3-1048-ACA3-EB1484E3BEF1}"/>
              </a:ext>
            </a:extLst>
          </p:cNvPr>
          <p:cNvSpPr>
            <a:spLocks noGrp="1"/>
          </p:cNvSpPr>
          <p:nvPr>
            <p:ph type="sldNum" sz="quarter" idx="12"/>
          </p:nvPr>
        </p:nvSpPr>
        <p:spPr/>
        <p:txBody>
          <a:bodyPr/>
          <a:lstStyle/>
          <a:p>
            <a:fld id="{519954A3-9DFD-4C44-94BA-B95130A3BA1C}" type="slidenum">
              <a:rPr lang="en-US" smtClean="0"/>
              <a:t>‹nr.›</a:t>
            </a:fld>
            <a:endParaRPr lang="en-US" dirty="0"/>
          </a:p>
        </p:txBody>
      </p:sp>
    </p:spTree>
    <p:extLst>
      <p:ext uri="{BB962C8B-B14F-4D97-AF65-F5344CB8AC3E}">
        <p14:creationId xmlns:p14="http://schemas.microsoft.com/office/powerpoint/2010/main" val="2085006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ABD4E7-B83A-144A-B13E-01CFCC2F6E0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97F9FC7C-A521-EE4D-A8AB-0D0C6441EB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08D03658-5781-6E48-895A-470202ADD9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7962311-44D3-1D43-90F0-3A18E676FF85}"/>
              </a:ext>
            </a:extLst>
          </p:cNvPr>
          <p:cNvSpPr>
            <a:spLocks noGrp="1"/>
          </p:cNvSpPr>
          <p:nvPr>
            <p:ph type="dt" sz="half" idx="10"/>
          </p:nvPr>
        </p:nvSpPr>
        <p:spPr/>
        <p:txBody>
          <a:bodyPr/>
          <a:lstStyle/>
          <a:p>
            <a:fld id="{B61BEF0D-F0BB-DE4B-95CE-6DB70DBA9567}" type="datetimeFigureOut">
              <a:rPr lang="en-US" smtClean="0"/>
              <a:pPr/>
              <a:t>11/17/24</a:t>
            </a:fld>
            <a:endParaRPr lang="en-US" dirty="0"/>
          </a:p>
        </p:txBody>
      </p:sp>
      <p:sp>
        <p:nvSpPr>
          <p:cNvPr id="6" name="Tijdelijke aanduiding voor voettekst 5">
            <a:extLst>
              <a:ext uri="{FF2B5EF4-FFF2-40B4-BE49-F238E27FC236}">
                <a16:creationId xmlns:a16="http://schemas.microsoft.com/office/drawing/2014/main" id="{AA8F39AD-A769-A34A-9AEA-07A3D68BF4DC}"/>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73FB6E7D-AC45-6F48-B3CB-755DEA03612F}"/>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773742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54D708E-F60E-A24F-BF44-B0FD21F20B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C3F25A07-23A9-C14E-88D5-4D60BDF08F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B1CBA98-244E-B04A-B48E-7360692CA9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11/17/24</a:t>
            </a:fld>
            <a:endParaRPr lang="en-US" dirty="0"/>
          </a:p>
        </p:txBody>
      </p:sp>
      <p:sp>
        <p:nvSpPr>
          <p:cNvPr id="5" name="Tijdelijke aanduiding voor voettekst 4">
            <a:extLst>
              <a:ext uri="{FF2B5EF4-FFF2-40B4-BE49-F238E27FC236}">
                <a16:creationId xmlns:a16="http://schemas.microsoft.com/office/drawing/2014/main" id="{709BA1CD-2E69-DF44-8C49-BBC9087127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Tijdelijke aanduiding voor dianummer 5">
            <a:extLst>
              <a:ext uri="{FF2B5EF4-FFF2-40B4-BE49-F238E27FC236}">
                <a16:creationId xmlns:a16="http://schemas.microsoft.com/office/drawing/2014/main" id="{6C320965-8D64-314B-8224-3116E51DDB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51634814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8CFCB01D-D766-7E4B-A90C-FB7B0D25DD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D7B35B3D-4887-AE4A-B574-CBC83D7BBA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6A9892E-8775-7B44-98EC-B75583EECF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E0C9A73D-A64B-4420-8E8C-0FFD2BD81135}" type="datetime1">
              <a:rPr lang="nl-NL" noProof="0" smtClean="0"/>
              <a:t>17-11-2024</a:t>
            </a:fld>
            <a:endParaRPr lang="nl-NL" noProof="0"/>
          </a:p>
        </p:txBody>
      </p:sp>
      <p:sp>
        <p:nvSpPr>
          <p:cNvPr id="5" name="Tijdelijke aanduiding voor voettekst 4">
            <a:extLst>
              <a:ext uri="{FF2B5EF4-FFF2-40B4-BE49-F238E27FC236}">
                <a16:creationId xmlns:a16="http://schemas.microsoft.com/office/drawing/2014/main" id="{36DEFAD3-0C11-AC4F-BB20-58F9CB6D80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r>
              <a:rPr lang="nl-NL" noProof="0"/>
              <a:t>
              </a:t>
            </a:r>
          </a:p>
        </p:txBody>
      </p:sp>
      <p:sp>
        <p:nvSpPr>
          <p:cNvPr id="6" name="Tijdelijke aanduiding voor dianummer 5">
            <a:extLst>
              <a:ext uri="{FF2B5EF4-FFF2-40B4-BE49-F238E27FC236}">
                <a16:creationId xmlns:a16="http://schemas.microsoft.com/office/drawing/2014/main" id="{D37618E9-724C-514D-87A4-C899EEAEAB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6D22F896-40B5-4ADD-8801-0D06FADFA095}" type="slidenum">
              <a:rPr lang="nl-NL" noProof="0" smtClean="0"/>
              <a:pPr rtl="0"/>
              <a:t>‹nr.›</a:t>
            </a:fld>
            <a:endParaRPr lang="nl-NL" noProof="0"/>
          </a:p>
        </p:txBody>
      </p:sp>
    </p:spTree>
    <p:extLst>
      <p:ext uri="{BB962C8B-B14F-4D97-AF65-F5344CB8AC3E}">
        <p14:creationId xmlns:p14="http://schemas.microsoft.com/office/powerpoint/2010/main" val="146639250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vmlDrawing" Target="../drawings/vmlDrawing1.vml"/></Relationships>
</file>

<file path=ppt/slides/_rels/slide15.xml.rels><?xml version="1.0" encoding="UTF-8" standalone="yes"?>
<Relationships xmlns="http://schemas.openxmlformats.org/package/2006/relationships"><Relationship Id="rId3" Type="http://schemas.openxmlformats.org/officeDocument/2006/relationships/hyperlink" Target="https://goedetengezondleven.nl/trends-2024-voeding-gezondheid-leefstijl/" TargetMode="External"/><Relationship Id="rId2" Type="http://schemas.openxmlformats.org/officeDocument/2006/relationships/hyperlink" Target="https://business.virtuagym.com/nl/blog/de-belangrijkste-trends-op-het-gebied-van-gezondheid-en-wellness/"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it-8MIm29bI?feature=oembed" TargetMode="Externa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ctrTitle"/>
          </p:nvPr>
        </p:nvSpPr>
        <p:spPr>
          <a:xfrm>
            <a:off x="838199" y="4525347"/>
            <a:ext cx="6801321" cy="1737360"/>
          </a:xfrm>
        </p:spPr>
        <p:txBody>
          <a:bodyPr anchor="ctr">
            <a:normAutofit/>
          </a:bodyPr>
          <a:lstStyle/>
          <a:p>
            <a:pPr algn="r"/>
            <a:r>
              <a:rPr lang="nl-NL" sz="4000" dirty="0"/>
              <a:t>Trends en ontwikkelingen</a:t>
            </a:r>
          </a:p>
        </p:txBody>
      </p:sp>
      <p:sp>
        <p:nvSpPr>
          <p:cNvPr id="3" name="Ondertitel 2"/>
          <p:cNvSpPr>
            <a:spLocks noGrp="1"/>
          </p:cNvSpPr>
          <p:nvPr>
            <p:ph type="subTitle" idx="1"/>
          </p:nvPr>
        </p:nvSpPr>
        <p:spPr>
          <a:xfrm>
            <a:off x="7961258" y="4525347"/>
            <a:ext cx="3258675" cy="1737360"/>
          </a:xfrm>
        </p:spPr>
        <p:txBody>
          <a:bodyPr anchor="ctr">
            <a:normAutofit/>
          </a:bodyPr>
          <a:lstStyle/>
          <a:p>
            <a:pPr algn="l"/>
            <a:r>
              <a:rPr lang="nl-NL" dirty="0"/>
              <a:t>IBS Mijn onderneming</a:t>
            </a:r>
          </a:p>
          <a:p>
            <a:pPr algn="l"/>
            <a:r>
              <a:rPr lang="nl-NL" dirty="0"/>
              <a:t>Les 2, periode 2</a:t>
            </a:r>
          </a:p>
        </p:txBody>
      </p:sp>
      <p:sp>
        <p:nvSpPr>
          <p:cNvPr id="10" name="Oval 9">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0108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FB03B66-8F76-5D36-3156-1D78A3875856}"/>
              </a:ext>
            </a:extLst>
          </p:cNvPr>
          <p:cNvSpPr>
            <a:spLocks noGrp="1"/>
          </p:cNvSpPr>
          <p:nvPr>
            <p:ph type="title"/>
          </p:nvPr>
        </p:nvSpPr>
        <p:spPr>
          <a:xfrm>
            <a:off x="841248" y="256032"/>
            <a:ext cx="10506456" cy="1014984"/>
          </a:xfrm>
        </p:spPr>
        <p:txBody>
          <a:bodyPr anchor="b">
            <a:normAutofit/>
          </a:bodyPr>
          <a:lstStyle/>
          <a:p>
            <a:r>
              <a:rPr lang="nl-NL" sz="3100"/>
              <a:t>ABCD-Methode (Asset-</a:t>
            </a:r>
            <a:r>
              <a:rPr lang="nl-NL" sz="3100" err="1"/>
              <a:t>Based</a:t>
            </a:r>
            <a:r>
              <a:rPr lang="nl-NL" sz="3100"/>
              <a:t> Community Development)</a:t>
            </a:r>
            <a:br>
              <a:rPr lang="nl-NL" sz="3100"/>
            </a:br>
            <a:endParaRPr lang="nl-NL" sz="3100"/>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Tijdelijke aanduiding voor inhoud 2">
            <a:extLst>
              <a:ext uri="{FF2B5EF4-FFF2-40B4-BE49-F238E27FC236}">
                <a16:creationId xmlns:a16="http://schemas.microsoft.com/office/drawing/2014/main" id="{840184AA-F931-DF75-4826-8F92B528E2CB}"/>
              </a:ext>
            </a:extLst>
          </p:cNvPr>
          <p:cNvGraphicFramePr>
            <a:graphicFrameLocks noGrp="1"/>
          </p:cNvGraphicFramePr>
          <p:nvPr>
            <p:ph idx="1"/>
            <p:extLst>
              <p:ext uri="{D42A27DB-BD31-4B8C-83A1-F6EECF244321}">
                <p14:modId xmlns:p14="http://schemas.microsoft.com/office/powerpoint/2010/main" val="2453084292"/>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8140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140608E-A021-4078-09A2-56ADD79F8DD0}"/>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A2A8708-A85C-56D0-EC85-8A576EBCA8C1}"/>
              </a:ext>
            </a:extLst>
          </p:cNvPr>
          <p:cNvSpPr>
            <a:spLocks noGrp="1"/>
          </p:cNvSpPr>
          <p:nvPr>
            <p:ph type="title"/>
          </p:nvPr>
        </p:nvSpPr>
        <p:spPr>
          <a:xfrm>
            <a:off x="841248" y="256032"/>
            <a:ext cx="10506456" cy="1014984"/>
          </a:xfrm>
        </p:spPr>
        <p:txBody>
          <a:bodyPr anchor="b">
            <a:normAutofit/>
          </a:bodyPr>
          <a:lstStyle/>
          <a:p>
            <a:r>
              <a:rPr lang="nl-NL" dirty="0"/>
              <a:t>Trends en ontwikkelingen die aansluiten bij</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Tijdelijke aanduiding voor inhoud 2">
            <a:extLst>
              <a:ext uri="{FF2B5EF4-FFF2-40B4-BE49-F238E27FC236}">
                <a16:creationId xmlns:a16="http://schemas.microsoft.com/office/drawing/2014/main" id="{43A833E4-7A3B-ADB2-79ED-2286F74039C8}"/>
              </a:ext>
            </a:extLst>
          </p:cNvPr>
          <p:cNvGraphicFramePr>
            <a:graphicFrameLocks noGrp="1"/>
          </p:cNvGraphicFramePr>
          <p:nvPr>
            <p:ph idx="1"/>
            <p:extLst>
              <p:ext uri="{D42A27DB-BD31-4B8C-83A1-F6EECF244321}">
                <p14:modId xmlns:p14="http://schemas.microsoft.com/office/powerpoint/2010/main" val="1497635149"/>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3782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Bovenaanzicht van een weergave van netwerken met stokmannetjes.">
            <a:extLst>
              <a:ext uri="{FF2B5EF4-FFF2-40B4-BE49-F238E27FC236}">
                <a16:creationId xmlns:a16="http://schemas.microsoft.com/office/drawing/2014/main" id="{D624F1B0-BE5A-FB9C-7B00-3A7E45491CCD}"/>
              </a:ext>
            </a:extLst>
          </p:cNvPr>
          <p:cNvPicPr>
            <a:picLocks noChangeAspect="1"/>
          </p:cNvPicPr>
          <p:nvPr/>
        </p:nvPicPr>
        <p:blipFill>
          <a:blip r:embed="rId2"/>
          <a:srcRect l="7327" r="8617"/>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CF5F8C54-9943-0BEC-B677-93B14FE1D88B}"/>
              </a:ext>
            </a:extLst>
          </p:cNvPr>
          <p:cNvSpPr>
            <a:spLocks noGrp="1"/>
          </p:cNvSpPr>
          <p:nvPr>
            <p:ph type="ctrTitle"/>
          </p:nvPr>
        </p:nvSpPr>
        <p:spPr>
          <a:xfrm>
            <a:off x="477981" y="1122363"/>
            <a:ext cx="4023360" cy="3204134"/>
          </a:xfrm>
        </p:spPr>
        <p:txBody>
          <a:bodyPr anchor="b">
            <a:normAutofit fontScale="90000"/>
          </a:bodyPr>
          <a:lstStyle/>
          <a:p>
            <a:pPr algn="l"/>
            <a:r>
              <a:rPr lang="nl-NL" sz="4800" dirty="0">
                <a:solidFill>
                  <a:schemeClr val="bg1"/>
                </a:solidFill>
              </a:rPr>
              <a:t>Welke trends en </a:t>
            </a:r>
            <a:r>
              <a:rPr lang="nl-NL" sz="4800" dirty="0" err="1">
                <a:solidFill>
                  <a:schemeClr val="bg1"/>
                </a:solidFill>
              </a:rPr>
              <a:t>ontwikkelinegn</a:t>
            </a:r>
            <a:r>
              <a:rPr lang="nl-NL" sz="4800" dirty="0">
                <a:solidFill>
                  <a:schemeClr val="bg1"/>
                </a:solidFill>
              </a:rPr>
              <a:t> op het gebied van sociale uitdagingen zien we?</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1075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60AE0D3-57CE-2DB2-03EF-DE4B7425CD7F}"/>
            </a:ext>
          </a:extLst>
        </p:cNvPr>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Stethoscoop">
            <a:extLst>
              <a:ext uri="{FF2B5EF4-FFF2-40B4-BE49-F238E27FC236}">
                <a16:creationId xmlns:a16="http://schemas.microsoft.com/office/drawing/2014/main" id="{A5D95B65-D0BD-D2D5-B3BD-9BA170B14586}"/>
              </a:ext>
            </a:extLst>
          </p:cNvPr>
          <p:cNvPicPr>
            <a:picLocks noChangeAspect="1"/>
          </p:cNvPicPr>
          <p:nvPr/>
        </p:nvPicPr>
        <p:blipFill>
          <a:blip r:embed="rId2"/>
          <a:srcRect r="15627" b="-1"/>
          <a:stretch/>
        </p:blipFill>
        <p:spPr>
          <a:xfrm>
            <a:off x="3523488" y="10"/>
            <a:ext cx="8668512" cy="6857990"/>
          </a:xfrm>
          <a:prstGeom prst="rect">
            <a:avLst/>
          </a:prstGeom>
        </p:spPr>
      </p:pic>
      <p:sp>
        <p:nvSpPr>
          <p:cNvPr id="24" name="Rectangle 23">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3404A160-79A0-F216-D6CA-F5A77E791C65}"/>
              </a:ext>
            </a:extLst>
          </p:cNvPr>
          <p:cNvSpPr>
            <a:spLocks noGrp="1"/>
          </p:cNvSpPr>
          <p:nvPr>
            <p:ph type="ctrTitle"/>
          </p:nvPr>
        </p:nvSpPr>
        <p:spPr>
          <a:xfrm>
            <a:off x="477981" y="1122363"/>
            <a:ext cx="4023360" cy="3204134"/>
          </a:xfrm>
        </p:spPr>
        <p:txBody>
          <a:bodyPr anchor="b">
            <a:normAutofit/>
          </a:bodyPr>
          <a:lstStyle/>
          <a:p>
            <a:pPr algn="l"/>
            <a:r>
              <a:rPr lang="nl-NL" sz="4400">
                <a:solidFill>
                  <a:schemeClr val="bg1"/>
                </a:solidFill>
              </a:rPr>
              <a:t>Welke trends en ontwikkelinegn op het gebied van gezondheid?</a:t>
            </a:r>
          </a:p>
        </p:txBody>
      </p:sp>
      <p:sp>
        <p:nvSpPr>
          <p:cNvPr id="26" name="Rectangle 2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8" name="Rectangle 2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0408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el 3">
            <a:extLst>
              <a:ext uri="{FF2B5EF4-FFF2-40B4-BE49-F238E27FC236}">
                <a16:creationId xmlns:a16="http://schemas.microsoft.com/office/drawing/2014/main" id="{6455D49C-27F0-224C-0A95-1F7585E1155D}"/>
              </a:ext>
            </a:extLst>
          </p:cNvPr>
          <p:cNvSpPr>
            <a:spLocks noGrp="1"/>
          </p:cNvSpPr>
          <p:nvPr>
            <p:ph type="title"/>
          </p:nvPr>
        </p:nvSpPr>
        <p:spPr>
          <a:xfrm>
            <a:off x="838200" y="365125"/>
            <a:ext cx="10515600" cy="1325563"/>
          </a:xfrm>
        </p:spPr>
        <p:txBody>
          <a:bodyPr>
            <a:normAutofit/>
          </a:bodyPr>
          <a:lstStyle/>
          <a:p>
            <a:br>
              <a:rPr lang="nl-NL" sz="2600">
                <a:latin typeface="Segoe UI" panose="020B0502040204020203" pitchFamily="34" charset="0"/>
              </a:rPr>
            </a:br>
            <a:r>
              <a:rPr lang="nl-NL" sz="2600">
                <a:latin typeface="Segoe UI" panose="020B0502040204020203" pitchFamily="34" charset="0"/>
              </a:rPr>
              <a:t>Trends en ontwikkelingen op het gebied van sociale uitdagingen</a:t>
            </a:r>
            <a:br>
              <a:rPr lang="nl-NL" sz="2600">
                <a:latin typeface="Segoe UI" panose="020B0502040204020203" pitchFamily="34" charset="0"/>
              </a:rPr>
            </a:br>
            <a:endParaRPr lang="nl-NL" sz="2600"/>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jdelijke aanduiding voor inhoud 4">
            <a:extLst>
              <a:ext uri="{FF2B5EF4-FFF2-40B4-BE49-F238E27FC236}">
                <a16:creationId xmlns:a16="http://schemas.microsoft.com/office/drawing/2014/main" id="{BBD26AF3-4B44-7CBF-0C3F-8E59984AEFA2}"/>
              </a:ext>
            </a:extLst>
          </p:cNvPr>
          <p:cNvSpPr>
            <a:spLocks noGrp="1"/>
          </p:cNvSpPr>
          <p:nvPr>
            <p:ph idx="1"/>
          </p:nvPr>
        </p:nvSpPr>
        <p:spPr>
          <a:xfrm>
            <a:off x="838200" y="1929383"/>
            <a:ext cx="10515600" cy="4563491"/>
          </a:xfrm>
        </p:spPr>
        <p:txBody>
          <a:bodyPr>
            <a:normAutofit/>
          </a:bodyPr>
          <a:lstStyle/>
          <a:p>
            <a:pPr marL="0" indent="0">
              <a:buNone/>
            </a:pPr>
            <a:r>
              <a:rPr lang="nl-NL" sz="1200" b="1" i="0" u="none" strike="noStrike" dirty="0">
                <a:effectLst/>
                <a:latin typeface="Segoe UI" panose="020B0502040204020203" pitchFamily="34" charset="0"/>
              </a:rPr>
              <a:t>1. Ongelijkheid en sociale </a:t>
            </a:r>
            <a:r>
              <a:rPr lang="nl-NL" sz="1200" b="1" dirty="0">
                <a:latin typeface="Segoe UI" panose="020B0502040204020203" pitchFamily="34" charset="0"/>
              </a:rPr>
              <a:t>m</a:t>
            </a:r>
            <a:r>
              <a:rPr lang="nl-NL" sz="1200" b="1" i="0" u="none" strike="noStrike" dirty="0">
                <a:effectLst/>
                <a:latin typeface="Segoe UI" panose="020B0502040204020203" pitchFamily="34" charset="0"/>
              </a:rPr>
              <a:t>obiliteit </a:t>
            </a:r>
          </a:p>
          <a:p>
            <a:pPr marL="0" indent="0">
              <a:buNone/>
            </a:pPr>
            <a:r>
              <a:rPr lang="nl-NL" sz="1200" b="0" i="0" u="none" strike="noStrike" dirty="0">
                <a:effectLst/>
                <a:latin typeface="Segoe UI" panose="020B0502040204020203" pitchFamily="34" charset="0"/>
              </a:rPr>
              <a:t>De kloof tussen arm en rijk blijft groeien, wat leidt tot toenemende ongelijkheid in kansen en sociale mobiliteit. Dit wordt versterkt door verschillen in toegang tot onderwijs, gezondheidszorg en technologische middelen</a:t>
            </a:r>
            <a:r>
              <a:rPr lang="nl-NL" sz="1200" dirty="0">
                <a:latin typeface="Segoe UI" panose="020B0502040204020203" pitchFamily="34" charset="0"/>
              </a:rPr>
              <a:t>.</a:t>
            </a:r>
          </a:p>
          <a:p>
            <a:pPr marL="0" indent="0">
              <a:buNone/>
            </a:pPr>
            <a:r>
              <a:rPr lang="nl-NL" sz="1200" b="1" i="0" u="none" strike="noStrike" dirty="0">
                <a:effectLst/>
                <a:latin typeface="Segoe UI" panose="020B0502040204020203" pitchFamily="34" charset="0"/>
              </a:rPr>
              <a:t>2. Technologische </a:t>
            </a:r>
            <a:r>
              <a:rPr lang="nl-NL" sz="1200" b="1" dirty="0" err="1">
                <a:latin typeface="Segoe UI" panose="020B0502040204020203" pitchFamily="34" charset="0"/>
              </a:rPr>
              <a:t>d</a:t>
            </a:r>
            <a:r>
              <a:rPr lang="nl-NL" sz="1200" b="1" i="0" u="none" strike="noStrike" dirty="0" err="1">
                <a:effectLst/>
                <a:latin typeface="Segoe UI" panose="020B0502040204020203" pitchFamily="34" charset="0"/>
              </a:rPr>
              <a:t>isruptie</a:t>
            </a:r>
            <a:endParaRPr lang="nl-NL" sz="1200" b="1" i="0" u="none" strike="noStrike" dirty="0">
              <a:effectLst/>
              <a:latin typeface="Segoe UI" panose="020B0502040204020203" pitchFamily="34" charset="0"/>
            </a:endParaRPr>
          </a:p>
          <a:p>
            <a:pPr marL="0" indent="0">
              <a:buNone/>
            </a:pPr>
            <a:r>
              <a:rPr lang="nl-NL" sz="1200" b="0" i="0" u="none" strike="noStrike" dirty="0">
                <a:effectLst/>
                <a:latin typeface="Segoe UI" panose="020B0502040204020203" pitchFamily="34" charset="0"/>
              </a:rPr>
              <a:t>Technologische vooruitgang, zoals automatisering en kunstmatige intelligentie, verandert de arbeidsmarkt ingrijpend. Veel traditionele banen verdwijnen, terwijl er nieuwe vaardigheden en functies ontstaan. Dit vraagt om aanpassingen in onderwijs en training om mensen voor te bereiden op de toekomst</a:t>
            </a:r>
          </a:p>
          <a:p>
            <a:pPr marL="0" indent="0">
              <a:buNone/>
            </a:pPr>
            <a:r>
              <a:rPr lang="nl-NL" sz="1200" b="1" i="0" u="none" strike="noStrike" dirty="0">
                <a:effectLst/>
                <a:latin typeface="Segoe UI" panose="020B0502040204020203" pitchFamily="34" charset="0"/>
              </a:rPr>
              <a:t>3. </a:t>
            </a:r>
            <a:r>
              <a:rPr lang="nl-NL" sz="1200" b="1" dirty="0">
                <a:latin typeface="Segoe UI" panose="020B0502040204020203" pitchFamily="34" charset="0"/>
              </a:rPr>
              <a:t>D</a:t>
            </a:r>
            <a:r>
              <a:rPr lang="nl-NL" sz="1200" b="1" i="0" u="none" strike="noStrike" dirty="0">
                <a:effectLst/>
                <a:latin typeface="Segoe UI" panose="020B0502040204020203" pitchFamily="34" charset="0"/>
              </a:rPr>
              <a:t>emografische veranderingen</a:t>
            </a:r>
          </a:p>
          <a:p>
            <a:pPr marL="0" indent="0">
              <a:buNone/>
            </a:pPr>
            <a:r>
              <a:rPr lang="nl-NL" sz="1200" b="0" i="0" u="none" strike="noStrike" dirty="0">
                <a:effectLst/>
                <a:latin typeface="Segoe UI" panose="020B0502040204020203" pitchFamily="34" charset="0"/>
              </a:rPr>
              <a:t>Vergrijzing en bevolkingsgroei in bepaalde regio's brengen uitdagingen met zich mee voor sociale voorzieningen en de arbeidsmarkt. Oudere bevolkingsgroepen hebben meer zorg nodig, terwijl jongere generaties te maken krijgen met werkloosheid en onzekerheid</a:t>
            </a:r>
          </a:p>
          <a:p>
            <a:pPr marL="0" indent="0">
              <a:buNone/>
            </a:pPr>
            <a:r>
              <a:rPr lang="nl-NL" sz="1200" b="1" i="0" u="none" strike="noStrike" dirty="0">
                <a:effectLst/>
                <a:latin typeface="Segoe UI" panose="020B0502040204020203" pitchFamily="34" charset="0"/>
              </a:rPr>
              <a:t>4. Polarisatie en vertrouwen</a:t>
            </a:r>
          </a:p>
          <a:p>
            <a:pPr marL="0" indent="0">
              <a:buNone/>
            </a:pPr>
            <a:r>
              <a:rPr lang="nl-NL" sz="1200" b="0" i="0" u="none" strike="noStrike" dirty="0">
                <a:effectLst/>
                <a:latin typeface="Segoe UI" panose="020B0502040204020203" pitchFamily="34" charset="0"/>
              </a:rPr>
              <a:t>Er is een groeiende polarisatie in de samenleving, zowel politiek als sociaal. Dit gaat gepaard met een afname van het vertrouwen in instituties en technologie. Mensen voelen zich steeds meer vervreemd van traditionele structuren en zoeken naar nieuwe vormen van gemeenschap en verbinding</a:t>
            </a:r>
          </a:p>
          <a:p>
            <a:pPr marL="0" indent="0">
              <a:buNone/>
            </a:pPr>
            <a:r>
              <a:rPr lang="nl-NL" sz="1200" b="1" i="0" u="none" strike="noStrike" dirty="0">
                <a:effectLst/>
                <a:latin typeface="Segoe UI" panose="020B0502040204020203" pitchFamily="34" charset="0"/>
              </a:rPr>
              <a:t>5. Klimaatverandering en duurzaamheid</a:t>
            </a:r>
          </a:p>
          <a:p>
            <a:pPr marL="0" indent="0">
              <a:buNone/>
            </a:pPr>
            <a:r>
              <a:rPr lang="nl-NL" sz="1200" b="0" i="0" u="none" strike="noStrike" dirty="0">
                <a:effectLst/>
                <a:latin typeface="Segoe UI" panose="020B0502040204020203" pitchFamily="34" charset="0"/>
              </a:rPr>
              <a:t>Klimaatverandering heeft niet alleen ecologische, maar ook sociale gevolgen. Gemeenschappen worden geconfronteerd met uitdagingen zoals migratie, voedselzekerheid en toegang tot schoon water. Er is een groeiende behoefte aan duurzame oplossingen en aanpassingsstrategieën</a:t>
            </a:r>
          </a:p>
          <a:p>
            <a:pPr marL="0" indent="0">
              <a:buNone/>
            </a:pPr>
            <a:r>
              <a:rPr lang="nl-NL" sz="1200" b="1" i="0" u="none" strike="noStrike" dirty="0">
                <a:effectLst/>
                <a:latin typeface="Segoe UI" panose="020B0502040204020203" pitchFamily="34" charset="0"/>
              </a:rPr>
              <a:t>6. Eenzaamheid en sociale </a:t>
            </a:r>
            <a:r>
              <a:rPr lang="nl-NL" sz="1200" b="1" dirty="0">
                <a:latin typeface="Segoe UI" panose="020B0502040204020203" pitchFamily="34" charset="0"/>
              </a:rPr>
              <a:t>i</a:t>
            </a:r>
            <a:r>
              <a:rPr lang="nl-NL" sz="1200" b="1" i="0" u="none" strike="noStrike" dirty="0">
                <a:effectLst/>
                <a:latin typeface="Segoe UI" panose="020B0502040204020203" pitchFamily="34" charset="0"/>
              </a:rPr>
              <a:t>solatie</a:t>
            </a:r>
          </a:p>
          <a:p>
            <a:pPr marL="0" indent="0">
              <a:buNone/>
            </a:pPr>
            <a:r>
              <a:rPr lang="nl-NL" sz="1200" b="0" i="0" u="none" strike="noStrike" dirty="0">
                <a:effectLst/>
                <a:latin typeface="Segoe UI" panose="020B0502040204020203" pitchFamily="34" charset="0"/>
              </a:rPr>
              <a:t>Met de toenemende individualisering en digitalisering ervaren veel mensen eenzaamheid en sociale isolatie. Dit is vooral zichtbaar onder ouderen, maar ook jongeren kunnen zich geïsoleerd voelen door de druk van sociale media en prestatiedruk</a:t>
            </a:r>
          </a:p>
          <a:p>
            <a:endParaRPr lang="nl-NL" sz="1200" dirty="0"/>
          </a:p>
        </p:txBody>
      </p:sp>
    </p:spTree>
    <p:extLst>
      <p:ext uri="{BB962C8B-B14F-4D97-AF65-F5344CB8AC3E}">
        <p14:creationId xmlns:p14="http://schemas.microsoft.com/office/powerpoint/2010/main" val="452360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6A292EC-2287-4AF6-8F67-1AD7473171CC}"/>
              </a:ext>
            </a:extLst>
          </p:cNvPr>
          <p:cNvSpPr>
            <a:spLocks noGrp="1"/>
          </p:cNvSpPr>
          <p:nvPr>
            <p:ph type="title"/>
          </p:nvPr>
        </p:nvSpPr>
        <p:spPr>
          <a:xfrm>
            <a:off x="838200" y="365125"/>
            <a:ext cx="10515600" cy="1325563"/>
          </a:xfrm>
        </p:spPr>
        <p:txBody>
          <a:bodyPr>
            <a:normAutofit/>
          </a:bodyPr>
          <a:lstStyle/>
          <a:p>
            <a:r>
              <a:rPr lang="nl-NL" sz="3000">
                <a:latin typeface="Segoe UI" panose="020B0502040204020203" pitchFamily="34" charset="0"/>
              </a:rPr>
              <a:t>Trends en ontwikkelingen op het gebied van gezondheid</a:t>
            </a:r>
            <a:br>
              <a:rPr lang="nl-NL" sz="3000">
                <a:latin typeface="Segoe UI" panose="020B0502040204020203" pitchFamily="34" charset="0"/>
              </a:rPr>
            </a:br>
            <a:endParaRPr lang="nl-NL" sz="30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272A1BCA-194D-B228-8BA7-D4B39373B2B3}"/>
              </a:ext>
            </a:extLst>
          </p:cNvPr>
          <p:cNvSpPr>
            <a:spLocks noGrp="1"/>
          </p:cNvSpPr>
          <p:nvPr>
            <p:ph idx="1"/>
          </p:nvPr>
        </p:nvSpPr>
        <p:spPr>
          <a:xfrm>
            <a:off x="838200" y="1837118"/>
            <a:ext cx="10515600" cy="4869478"/>
          </a:xfrm>
        </p:spPr>
        <p:txBody>
          <a:bodyPr>
            <a:normAutofit lnSpcReduction="10000"/>
          </a:bodyPr>
          <a:lstStyle/>
          <a:p>
            <a:pPr marL="0" indent="0">
              <a:buNone/>
            </a:pPr>
            <a:r>
              <a:rPr lang="nl-NL" sz="1200" b="1" i="0" u="none" strike="noStrike" dirty="0">
                <a:effectLst/>
                <a:latin typeface="Segoe UI" panose="020B0502040204020203" pitchFamily="34" charset="0"/>
              </a:rPr>
              <a:t>1. Preventieve Gezondheidszorg</a:t>
            </a:r>
          </a:p>
          <a:p>
            <a:pPr marL="0" indent="0">
              <a:buNone/>
            </a:pPr>
            <a:r>
              <a:rPr lang="nl-NL" sz="1200" b="0" i="0" u="none" strike="noStrike" dirty="0">
                <a:effectLst/>
                <a:latin typeface="Segoe UI" panose="020B0502040204020203" pitchFamily="34" charset="0"/>
              </a:rPr>
              <a:t>Er is een groeiende focus op preventieve maatregelen om ziekten te voorkomen in plaats van alleen te behandelen. </a:t>
            </a:r>
          </a:p>
          <a:p>
            <a:pPr marL="0" indent="0">
              <a:buNone/>
            </a:pPr>
            <a:r>
              <a:rPr lang="nl-NL" sz="1200" b="1" i="0" u="none" strike="noStrike" dirty="0">
                <a:effectLst/>
                <a:latin typeface="Segoe UI" panose="020B0502040204020203" pitchFamily="34" charset="0"/>
              </a:rPr>
              <a:t>2. Digital Health en </a:t>
            </a:r>
            <a:r>
              <a:rPr lang="nl-NL" sz="1200" b="1" dirty="0" err="1">
                <a:latin typeface="Segoe UI" panose="020B0502040204020203" pitchFamily="34" charset="0"/>
              </a:rPr>
              <a:t>t</a:t>
            </a:r>
            <a:r>
              <a:rPr lang="nl-NL" sz="1200" b="1" i="0" u="none" strike="noStrike" dirty="0" err="1">
                <a:effectLst/>
                <a:latin typeface="Segoe UI" panose="020B0502040204020203" pitchFamily="34" charset="0"/>
              </a:rPr>
              <a:t>elemedicine</a:t>
            </a:r>
            <a:endParaRPr lang="nl-NL" sz="1200" b="1" i="0" u="none" strike="noStrike" dirty="0">
              <a:effectLst/>
              <a:latin typeface="Segoe UI" panose="020B0502040204020203" pitchFamily="34" charset="0"/>
            </a:endParaRPr>
          </a:p>
          <a:p>
            <a:pPr marL="0" indent="0">
              <a:buNone/>
            </a:pPr>
            <a:r>
              <a:rPr lang="nl-NL" sz="1200" b="0" i="0" u="none" strike="noStrike" dirty="0">
                <a:effectLst/>
                <a:latin typeface="Segoe UI" panose="020B0502040204020203" pitchFamily="34" charset="0"/>
              </a:rPr>
              <a:t>De opkomst van digitale gezondheidsoplossingen en </a:t>
            </a:r>
            <a:r>
              <a:rPr lang="nl-NL" sz="1200" b="0" i="0" u="none" strike="noStrike" dirty="0" err="1">
                <a:effectLst/>
                <a:latin typeface="Segoe UI" panose="020B0502040204020203" pitchFamily="34" charset="0"/>
              </a:rPr>
              <a:t>telemedicine</a:t>
            </a:r>
            <a:r>
              <a:rPr lang="nl-NL" sz="1200" b="0" i="0" u="none" strike="noStrike" dirty="0">
                <a:effectLst/>
                <a:latin typeface="Segoe UI" panose="020B0502040204020203" pitchFamily="34" charset="0"/>
              </a:rPr>
              <a:t> heeft de manier waarop we gezondheidszorg benaderen drastisch veranderd. Patiënten kunnen nu via videobellen consulten hebben met hun artsen, en er zijn talloze apps beschikbaar voor het monitoren van gezondheid en welzijn</a:t>
            </a:r>
          </a:p>
          <a:p>
            <a:pPr marL="0" indent="0">
              <a:buNone/>
            </a:pPr>
            <a:r>
              <a:rPr lang="nl-NL" sz="1200" b="1" i="0" u="none" strike="noStrike" dirty="0">
                <a:effectLst/>
                <a:latin typeface="Segoe UI" panose="020B0502040204020203" pitchFamily="34" charset="0"/>
              </a:rPr>
              <a:t>3. Wearables en biomonitoring</a:t>
            </a:r>
          </a:p>
          <a:p>
            <a:pPr marL="0" indent="0">
              <a:buNone/>
            </a:pPr>
            <a:r>
              <a:rPr lang="nl-NL" sz="1200" b="0" i="0" u="none" strike="noStrike" dirty="0">
                <a:effectLst/>
                <a:latin typeface="Segoe UI" panose="020B0502040204020203" pitchFamily="34" charset="0"/>
              </a:rPr>
              <a:t>Wearable technologieën zoals smartwatches en fitness </a:t>
            </a:r>
            <a:r>
              <a:rPr lang="nl-NL" sz="1200" b="0" i="0" u="none" strike="noStrike" dirty="0" err="1">
                <a:effectLst/>
                <a:latin typeface="Segoe UI" panose="020B0502040204020203" pitchFamily="34" charset="0"/>
              </a:rPr>
              <a:t>trackers</a:t>
            </a:r>
            <a:r>
              <a:rPr lang="nl-NL" sz="1200" b="0" i="0" u="none" strike="noStrike" dirty="0">
                <a:effectLst/>
                <a:latin typeface="Segoe UI" panose="020B0502040204020203" pitchFamily="34" charset="0"/>
              </a:rPr>
              <a:t> worden steeds geavanceerder en populairder. Deze apparaten kunnen een breed scala aan gezondheidsindicatoren bijhouden, zoals hartslag, slaapkwaliteit en fysieke activiteit, wat mensen helpt om hun gezondheid beter te beheren</a:t>
            </a:r>
          </a:p>
          <a:p>
            <a:pPr marL="0" indent="0">
              <a:buNone/>
            </a:pPr>
            <a:r>
              <a:rPr lang="nl-NL" sz="1200" b="1" i="0" u="none" strike="noStrike" dirty="0">
                <a:effectLst/>
                <a:latin typeface="Segoe UI" panose="020B0502040204020203" pitchFamily="34" charset="0"/>
              </a:rPr>
              <a:t>4. Mentale Gezondheid</a:t>
            </a:r>
          </a:p>
          <a:p>
            <a:pPr marL="0" indent="0">
              <a:buNone/>
            </a:pPr>
            <a:r>
              <a:rPr lang="nl-NL" sz="1200" b="0" i="0" u="none" strike="noStrike" dirty="0">
                <a:effectLst/>
                <a:latin typeface="Segoe UI" panose="020B0502040204020203" pitchFamily="34" charset="0"/>
              </a:rPr>
              <a:t>Er is een toenemende erkenning van het belang van mentale gezondheid. Meer mensen zoeken hulp voor mentale gezondheidsproblemen, en er is een groeiend aanbod van therapieën en ondersteunende diensten, zowel online als offline</a:t>
            </a:r>
          </a:p>
          <a:p>
            <a:pPr marL="0" indent="0">
              <a:buNone/>
            </a:pPr>
            <a:r>
              <a:rPr lang="nl-NL" sz="1200" b="1" i="0" u="none" strike="noStrike" dirty="0">
                <a:effectLst/>
                <a:latin typeface="Segoe UI" panose="020B0502040204020203" pitchFamily="34" charset="0"/>
              </a:rPr>
              <a:t>5. Plantaardige voeding</a:t>
            </a:r>
          </a:p>
          <a:p>
            <a:pPr marL="0" indent="0">
              <a:buNone/>
            </a:pPr>
            <a:r>
              <a:rPr lang="nl-NL" sz="1200" b="0" i="0" u="none" strike="noStrike" dirty="0">
                <a:effectLst/>
                <a:latin typeface="Segoe UI" panose="020B0502040204020203" pitchFamily="34" charset="0"/>
              </a:rPr>
              <a:t>De trend naar plantaardige voeding blijft groeien, met meer mensen die kiezen voor vegetarische of veganistische diëten. Dit wordt gedreven door zorgen over gezondheid, milieu en dierenwelzijn</a:t>
            </a:r>
          </a:p>
          <a:p>
            <a:pPr marL="0" indent="0">
              <a:buNone/>
            </a:pPr>
            <a:r>
              <a:rPr lang="nl-NL" sz="1200" b="1" i="0" u="none" strike="noStrike" dirty="0">
                <a:effectLst/>
                <a:latin typeface="Segoe UI" panose="020B0502040204020203" pitchFamily="34" charset="0"/>
              </a:rPr>
              <a:t>6. Personalisatie van Gezondheidszorg</a:t>
            </a:r>
          </a:p>
          <a:p>
            <a:pPr marL="0" indent="0">
              <a:buNone/>
            </a:pPr>
            <a:r>
              <a:rPr lang="nl-NL" sz="1200" b="0" i="0" u="none" strike="noStrike" dirty="0">
                <a:effectLst/>
                <a:latin typeface="Segoe UI" panose="020B0502040204020203" pitchFamily="34" charset="0"/>
              </a:rPr>
              <a:t>Er is een toenemende vraag naar gepersonaliseerde gezondheidszorg, waarbij behandelingen en adviezen worden afgestemd op de individuele behoeften en genetische profielen van patiënten. Dit omvat bijvoorbeeld gepersonaliseerde voedings- en fitnessprogramma's</a:t>
            </a:r>
            <a:r>
              <a:rPr lang="nl-NL" sz="1200" b="0" i="0" u="none" strike="noStrike" dirty="0">
                <a:effectLst/>
                <a:latin typeface="Segoe UI" panose="020B0502040204020203" pitchFamily="34" charset="0"/>
                <a:hlinkClick r:id="rId2"/>
              </a:rPr>
              <a:t>[</a:t>
            </a:r>
            <a:endParaRPr lang="nl-NL" sz="1200" b="0" i="0" u="none" strike="noStrike" dirty="0">
              <a:effectLst/>
              <a:latin typeface="Segoe UI" panose="020B0502040204020203" pitchFamily="34" charset="0"/>
            </a:endParaRPr>
          </a:p>
          <a:p>
            <a:pPr marL="0" indent="0">
              <a:buNone/>
            </a:pPr>
            <a:r>
              <a:rPr lang="nl-NL" sz="1300" b="1" i="0" u="none" strike="noStrike" dirty="0">
                <a:effectLst/>
                <a:latin typeface="Segoe UI" panose="020B0502040204020203" pitchFamily="34" charset="0"/>
              </a:rPr>
              <a:t>7. Duurzaamheid in Gezondheidszorg</a:t>
            </a:r>
          </a:p>
          <a:p>
            <a:pPr marL="0" indent="0">
              <a:buNone/>
            </a:pPr>
            <a:r>
              <a:rPr lang="nl-NL" sz="1300" b="0" i="0" u="none" strike="noStrike" dirty="0">
                <a:effectLst/>
                <a:latin typeface="Segoe UI" panose="020B0502040204020203" pitchFamily="34" charset="0"/>
              </a:rPr>
              <a:t>Duurzaamheid wordt steeds belangrijker in de gezondheidszorg. Dit omvat het verminderen van afval, het gebruik van duurzame materialen en het bevorderen van milieuvriendelijke praktijken in ziekenhuizen en klinieken</a:t>
            </a:r>
            <a:r>
              <a:rPr lang="nl-NL" sz="1300" b="0" i="0" u="none" strike="noStrike" dirty="0">
                <a:effectLst/>
                <a:latin typeface="Segoe UI" panose="020B0502040204020203" pitchFamily="34" charset="0"/>
                <a:hlinkClick r:id="rId3"/>
              </a:rPr>
              <a:t>[</a:t>
            </a:r>
            <a:endParaRPr lang="nl-NL" sz="1300" b="0" i="0" u="none" strike="noStrike" dirty="0">
              <a:effectLst/>
              <a:latin typeface="Segoe UI" panose="020B0502040204020203" pitchFamily="34" charset="0"/>
            </a:endParaRPr>
          </a:p>
          <a:p>
            <a:endParaRPr lang="nl-NL" sz="900" dirty="0"/>
          </a:p>
        </p:txBody>
      </p:sp>
    </p:spTree>
    <p:extLst>
      <p:ext uri="{BB962C8B-B14F-4D97-AF65-F5344CB8AC3E}">
        <p14:creationId xmlns:p14="http://schemas.microsoft.com/office/powerpoint/2010/main" val="2165634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a:t>Leerdoelen deze week</a:t>
            </a:r>
            <a:endParaRPr lang="nl-NL" dirty="0"/>
          </a:p>
        </p:txBody>
      </p:sp>
      <p:sp>
        <p:nvSpPr>
          <p:cNvPr id="3" name="Tijdelijke aanduiding voor inhoud 2"/>
          <p:cNvSpPr>
            <a:spLocks noGrp="1"/>
          </p:cNvSpPr>
          <p:nvPr>
            <p:ph idx="1"/>
          </p:nvPr>
        </p:nvSpPr>
        <p:spPr/>
        <p:txBody>
          <a:bodyPr>
            <a:normAutofit/>
          </a:bodyPr>
          <a:lstStyle/>
          <a:p>
            <a:r>
              <a:rPr lang="nl-NL" sz="2600" dirty="0"/>
              <a:t>Je kunt de relatie leggen tussen factoren de blue zones en de ABCD-benadering</a:t>
            </a:r>
          </a:p>
          <a:p>
            <a:r>
              <a:rPr lang="nl-NL" sz="2600" dirty="0"/>
              <a:t>Je kunt de relatie leggen tussen factoren de blue zones en beweegrichtlijnen</a:t>
            </a:r>
          </a:p>
          <a:p>
            <a:endParaRPr lang="nl-NL" sz="2600" dirty="0"/>
          </a:p>
          <a:p>
            <a:endParaRPr lang="nl-NL" sz="2600" dirty="0"/>
          </a:p>
          <a:p>
            <a:endParaRPr lang="nl-NL" sz="2600" dirty="0"/>
          </a:p>
        </p:txBody>
      </p:sp>
    </p:spTree>
    <p:extLst>
      <p:ext uri="{BB962C8B-B14F-4D97-AF65-F5344CB8AC3E}">
        <p14:creationId xmlns:p14="http://schemas.microsoft.com/office/powerpoint/2010/main" val="201641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descr="Afbeelding met teken, tekening, doos, rood&#10;&#10;Automatisch gegenereerde beschrijving">
            <a:extLst>
              <a:ext uri="{FF2B5EF4-FFF2-40B4-BE49-F238E27FC236}">
                <a16:creationId xmlns:a16="http://schemas.microsoft.com/office/drawing/2014/main" id="{F7255844-18CA-B048-B079-919B6560959E}"/>
              </a:ext>
            </a:extLst>
          </p:cNvPr>
          <p:cNvPicPr>
            <a:picLocks noGrp="1" noChangeAspect="1"/>
          </p:cNvPicPr>
          <p:nvPr>
            <p:ph idx="1"/>
          </p:nvPr>
        </p:nvPicPr>
        <p:blipFill rotWithShape="1">
          <a:blip r:embed="rId2"/>
          <a:srcRect t="4753" r="2" b="11398"/>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Tree>
    <p:extLst>
      <p:ext uri="{BB962C8B-B14F-4D97-AF65-F5344CB8AC3E}">
        <p14:creationId xmlns:p14="http://schemas.microsoft.com/office/powerpoint/2010/main" val="2744333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el 3"/>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a:solidFill>
                  <a:srgbClr val="FFFFFF"/>
                </a:solidFill>
              </a:rPr>
              <a:t>Blue Zones</a:t>
            </a:r>
          </a:p>
        </p:txBody>
      </p:sp>
      <p:sp>
        <p:nvSpPr>
          <p:cNvPr id="5" name="Tijdelijke aanduiding voor tekst 4"/>
          <p:cNvSpPr>
            <a:spLocks noGrp="1"/>
          </p:cNvSpPr>
          <p:nvPr>
            <p:ph type="body" idx="1"/>
          </p:nvPr>
        </p:nvSpPr>
        <p:spPr>
          <a:xfrm>
            <a:off x="1339362" y="5815698"/>
            <a:ext cx="9144000" cy="420001"/>
          </a:xfrm>
        </p:spPr>
        <p:txBody>
          <a:bodyPr vert="horz" lIns="91440" tIns="45720" rIns="91440" bIns="45720" rtlCol="0">
            <a:normAutofit/>
          </a:bodyPr>
          <a:lstStyle/>
          <a:p>
            <a:pPr algn="ctr"/>
            <a:r>
              <a:rPr lang="en-US" sz="2000">
                <a:solidFill>
                  <a:srgbClr val="0057FA"/>
                </a:solidFill>
              </a:rPr>
              <a:t>Waar ter wereld</a:t>
            </a:r>
          </a:p>
        </p:txBody>
      </p:sp>
      <p:pic>
        <p:nvPicPr>
          <p:cNvPr id="10" name="Tijdelijke aanduiding voor inhoud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91761" y="307731"/>
            <a:ext cx="5312474" cy="3997637"/>
          </a:xfrm>
          <a:prstGeom prst="rect">
            <a:avLst/>
          </a:prstGeom>
        </p:spPr>
      </p:pic>
      <p:pic>
        <p:nvPicPr>
          <p:cNvPr id="12" name="Tijdelijke aanduiding voor inhoud 11"/>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416043" y="676769"/>
            <a:ext cx="5455917" cy="3259560"/>
          </a:xfrm>
          <a:prstGeom prst="rect">
            <a:avLst/>
          </a:prstGeom>
        </p:spPr>
      </p:pic>
      <p:cxnSp>
        <p:nvCxnSpPr>
          <p:cNvPr id="21" name="Straight Connector 20">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4081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589560" y="856180"/>
            <a:ext cx="4560584" cy="1128068"/>
          </a:xfrm>
        </p:spPr>
        <p:txBody>
          <a:bodyPr anchor="ctr">
            <a:normAutofit/>
          </a:bodyPr>
          <a:lstStyle/>
          <a:p>
            <a:r>
              <a:rPr lang="nl-NL" sz="3700"/>
              <a:t>Terugkerende factoren</a:t>
            </a:r>
          </a:p>
        </p:txBody>
      </p:sp>
      <p:grpSp>
        <p:nvGrpSpPr>
          <p:cNvPr id="21" name="Group 2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2" name="Rectangle 2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p:cNvSpPr>
            <a:spLocks noGrp="1"/>
          </p:cNvSpPr>
          <p:nvPr>
            <p:ph idx="1"/>
          </p:nvPr>
        </p:nvSpPr>
        <p:spPr>
          <a:xfrm>
            <a:off x="590719" y="2090569"/>
            <a:ext cx="4803113" cy="4219521"/>
          </a:xfrm>
        </p:spPr>
        <p:txBody>
          <a:bodyPr anchor="ctr">
            <a:normAutofit/>
          </a:bodyPr>
          <a:lstStyle/>
          <a:p>
            <a:pPr marL="0" indent="0">
              <a:buNone/>
            </a:pPr>
            <a:r>
              <a:rPr lang="nl-NL" sz="1100" dirty="0"/>
              <a:t>In verschillende onderzoeken en interviews is gezocht naar terugkerende factoren die maken dat het leven in deze gebieden zoveel gezonder is. Dit heeft geresulteerd in negen gemeenschappelijke kenmerken van de Blue Zones:</a:t>
            </a:r>
          </a:p>
          <a:p>
            <a:pPr>
              <a:buFont typeface="+mj-lt"/>
              <a:buAutoNum type="arabicPeriod"/>
            </a:pPr>
            <a:r>
              <a:rPr lang="nl-NL" sz="1100" dirty="0"/>
              <a:t>Beweeg natuurlijk: geen sportschool, maar leven in een omgeving die stimuleert om te bewegen zonder er bij na te denken;</a:t>
            </a:r>
          </a:p>
          <a:p>
            <a:pPr>
              <a:buFont typeface="+mj-lt"/>
              <a:buAutoNum type="arabicPeriod"/>
            </a:pPr>
            <a:r>
              <a:rPr lang="nl-NL" sz="1100" dirty="0"/>
              <a:t>Ken je doel: weet waarvoor je ’s </a:t>
            </a:r>
            <a:r>
              <a:rPr lang="nl-NL" sz="1100" dirty="0" err="1"/>
              <a:t>ochtends</a:t>
            </a:r>
            <a:r>
              <a:rPr lang="nl-NL" sz="1100" dirty="0"/>
              <a:t> wakker wilt worden. Het hebben van een doel kan zeven jaar extra levensverwachting opleveren;</a:t>
            </a:r>
          </a:p>
          <a:p>
            <a:pPr>
              <a:buFont typeface="+mj-lt"/>
              <a:buAutoNum type="arabicPeriod"/>
            </a:pPr>
            <a:r>
              <a:rPr lang="nl-NL" sz="1100" dirty="0"/>
              <a:t>Zo min mogelijk stress: neem dagelijks tijd voor ontspanning;</a:t>
            </a:r>
          </a:p>
          <a:p>
            <a:pPr>
              <a:buFont typeface="+mj-lt"/>
              <a:buAutoNum type="arabicPeriod"/>
            </a:pPr>
            <a:r>
              <a:rPr lang="nl-NL" sz="1100" dirty="0"/>
              <a:t>De 80%-regel: verlaag je calorie-inname met 20%;</a:t>
            </a:r>
          </a:p>
          <a:p>
            <a:pPr>
              <a:buFont typeface="+mj-lt"/>
              <a:buAutoNum type="arabicPeriod"/>
            </a:pPr>
            <a:r>
              <a:rPr lang="nl-NL" sz="1100" dirty="0"/>
              <a:t>Plantaardig voedsel: zelf verbouwen, vooral bonen horen bij de dagelijkse voeding van de meeste honderdjarigen. Beperk vlees</a:t>
            </a:r>
          </a:p>
          <a:p>
            <a:pPr>
              <a:buFont typeface="+mj-lt"/>
              <a:buAutoNum type="arabicPeriod"/>
            </a:pPr>
            <a:r>
              <a:rPr lang="nl-NL" sz="1100" dirty="0"/>
              <a:t>Wijn: drink regelmatig, met mate en tijdens het eten of gezellig samenzijn met vrienden;</a:t>
            </a:r>
          </a:p>
          <a:p>
            <a:pPr>
              <a:buFont typeface="+mj-lt"/>
              <a:buAutoNum type="arabicPeriod"/>
            </a:pPr>
            <a:r>
              <a:rPr lang="nl-NL" sz="1100" dirty="0"/>
              <a:t>Gelijkgestemden: behoren tot een groep waarmee regelmatig wordt samengekomen heeft een positieve invloed op de gezondheid;</a:t>
            </a:r>
          </a:p>
          <a:p>
            <a:pPr>
              <a:buFont typeface="+mj-lt"/>
              <a:buAutoNum type="arabicPeriod"/>
            </a:pPr>
            <a:r>
              <a:rPr lang="nl-NL" sz="1100" dirty="0"/>
              <a:t>Familie: stel familie en geliefden op de eerste plaats;</a:t>
            </a:r>
          </a:p>
          <a:p>
            <a:pPr>
              <a:buFont typeface="+mj-lt"/>
              <a:buAutoNum type="arabicPeriod"/>
            </a:pPr>
            <a:r>
              <a:rPr lang="nl-NL" sz="1100" dirty="0"/>
              <a:t>Vriendenkring: goede vriendenkring en voldoende sociale contacten.</a:t>
            </a:r>
          </a:p>
          <a:p>
            <a:endParaRPr lang="nl-NL" sz="1100" dirty="0"/>
          </a:p>
        </p:txBody>
      </p:sp>
      <p:sp>
        <p:nvSpPr>
          <p:cNvPr id="27" name="Rectangle 2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a:extLst>
              <a:ext uri="{FF2B5EF4-FFF2-40B4-BE49-F238E27FC236}">
                <a16:creationId xmlns:a16="http://schemas.microsoft.com/office/drawing/2014/main" id="{EEBE6575-56D5-9141-89F0-CD52B7D0C071}"/>
              </a:ext>
            </a:extLst>
          </p:cNvPr>
          <p:cNvPicPr>
            <a:picLocks noChangeAspect="1"/>
          </p:cNvPicPr>
          <p:nvPr/>
        </p:nvPicPr>
        <p:blipFill rotWithShape="1">
          <a:blip r:embed="rId2">
            <a:extLst>
              <a:ext uri="{28A0092B-C50C-407E-A947-70E740481C1C}">
                <a14:useLocalDpi xmlns:a14="http://schemas.microsoft.com/office/drawing/2010/main" val="0"/>
              </a:ext>
            </a:extLst>
          </a:blip>
          <a:srcRect t="18636"/>
          <a:stretch/>
        </p:blipFill>
        <p:spPr>
          <a:xfrm>
            <a:off x="5929498" y="1521398"/>
            <a:ext cx="5490390" cy="3350401"/>
          </a:xfrm>
          <a:prstGeom prst="rect">
            <a:avLst/>
          </a:prstGeom>
        </p:spPr>
      </p:pic>
    </p:spTree>
    <p:extLst>
      <p:ext uri="{BB962C8B-B14F-4D97-AF65-F5344CB8AC3E}">
        <p14:creationId xmlns:p14="http://schemas.microsoft.com/office/powerpoint/2010/main" val="3938166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53FEFD-4B72-00D6-E588-D886A36D0CB3}"/>
              </a:ext>
            </a:extLst>
          </p:cNvPr>
          <p:cNvSpPr>
            <a:spLocks noGrp="1"/>
          </p:cNvSpPr>
          <p:nvPr>
            <p:ph type="title"/>
          </p:nvPr>
        </p:nvSpPr>
        <p:spPr/>
        <p:txBody>
          <a:bodyPr/>
          <a:lstStyle/>
          <a:p>
            <a:r>
              <a:rPr lang="nl-NL" dirty="0" err="1"/>
              <a:t>Okinawa</a:t>
            </a:r>
            <a:endParaRPr lang="nl-NL" dirty="0"/>
          </a:p>
        </p:txBody>
      </p:sp>
      <p:pic>
        <p:nvPicPr>
          <p:cNvPr id="4" name="Onlinemedia 3" descr="Live to 100: Secrets of the Blue Zones | Official Trailer | Netflix">
            <a:hlinkClick r:id="" action="ppaction://media"/>
            <a:extLst>
              <a:ext uri="{FF2B5EF4-FFF2-40B4-BE49-F238E27FC236}">
                <a16:creationId xmlns:a16="http://schemas.microsoft.com/office/drawing/2014/main" id="{3C7B1F14-D301-FAB6-9F37-D887FA8BA082}"/>
              </a:ext>
            </a:extLst>
          </p:cNvPr>
          <p:cNvPicPr>
            <a:picLocks noGrp="1" noRot="1" noChangeAspect="1"/>
          </p:cNvPicPr>
          <p:nvPr>
            <p:ph idx="1"/>
            <a:videoFile r:link="rId1"/>
          </p:nvPr>
        </p:nvPicPr>
        <p:blipFill>
          <a:blip r:embed="rId3"/>
          <a:stretch>
            <a:fillRect/>
          </a:stretch>
        </p:blipFill>
        <p:spPr>
          <a:xfrm>
            <a:off x="2246313" y="1825625"/>
            <a:ext cx="7700962" cy="4351338"/>
          </a:xfrm>
          <a:prstGeom prst="rect">
            <a:avLst/>
          </a:prstGeom>
        </p:spPr>
      </p:pic>
    </p:spTree>
    <p:extLst>
      <p:ext uri="{BB962C8B-B14F-4D97-AF65-F5344CB8AC3E}">
        <p14:creationId xmlns:p14="http://schemas.microsoft.com/office/powerpoint/2010/main" val="3032717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C0DC37F-8B09-EA82-84D1-358B09C1DC6C}"/>
              </a:ext>
            </a:extLst>
          </p:cNvPr>
          <p:cNvSpPr>
            <a:spLocks noGrp="1"/>
          </p:cNvSpPr>
          <p:nvPr>
            <p:ph type="title"/>
          </p:nvPr>
        </p:nvSpPr>
        <p:spPr>
          <a:xfrm>
            <a:off x="841248" y="256032"/>
            <a:ext cx="10506456" cy="1014984"/>
          </a:xfrm>
        </p:spPr>
        <p:txBody>
          <a:bodyPr anchor="b">
            <a:normAutofit/>
          </a:bodyPr>
          <a:lstStyle/>
          <a:p>
            <a:r>
              <a:rPr lang="nl-NL" dirty="0"/>
              <a:t>Hoe beschrijf je de onderstaande termen</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Tijdelijke aanduiding voor inhoud 2">
            <a:extLst>
              <a:ext uri="{FF2B5EF4-FFF2-40B4-BE49-F238E27FC236}">
                <a16:creationId xmlns:a16="http://schemas.microsoft.com/office/drawing/2014/main" id="{C3527C3A-6B8B-DB26-73F6-0A05ED7BE953}"/>
              </a:ext>
            </a:extLst>
          </p:cNvPr>
          <p:cNvGraphicFramePr>
            <a:graphicFrameLocks noGrp="1"/>
          </p:cNvGraphicFramePr>
          <p:nvPr>
            <p:ph idx="1"/>
            <p:extLst>
              <p:ext uri="{D42A27DB-BD31-4B8C-83A1-F6EECF244321}">
                <p14:modId xmlns:p14="http://schemas.microsoft.com/office/powerpoint/2010/main" val="4205735329"/>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1517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4A5D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err="1">
                <a:solidFill>
                  <a:srgbClr val="FFFFFF"/>
                </a:solidFill>
                <a:latin typeface="+mj-lt"/>
                <a:ea typeface="+mj-ea"/>
                <a:cs typeface="+mj-cs"/>
              </a:rPr>
              <a:t>Koppeling</a:t>
            </a:r>
            <a:br>
              <a:rPr lang="en-US" sz="2600" kern="1200" dirty="0">
                <a:solidFill>
                  <a:srgbClr val="FFFFFF"/>
                </a:solidFill>
                <a:latin typeface="+mj-lt"/>
                <a:ea typeface="+mj-ea"/>
                <a:cs typeface="+mj-cs"/>
              </a:rPr>
            </a:br>
            <a:r>
              <a:rPr lang="en-US" sz="2600" kern="1200" dirty="0">
                <a:solidFill>
                  <a:srgbClr val="FFFFFF"/>
                </a:solidFill>
                <a:latin typeface="+mj-lt"/>
                <a:ea typeface="+mj-ea"/>
                <a:cs typeface="+mj-cs"/>
              </a:rPr>
              <a:t>model </a:t>
            </a:r>
            <a:r>
              <a:rPr lang="en-US" sz="2600" kern="1200" dirty="0" err="1">
                <a:solidFill>
                  <a:srgbClr val="FFFFFF"/>
                </a:solidFill>
                <a:latin typeface="+mj-lt"/>
                <a:ea typeface="+mj-ea"/>
                <a:cs typeface="+mj-cs"/>
              </a:rPr>
              <a:t>positieve</a:t>
            </a:r>
            <a:r>
              <a:rPr lang="en-US" sz="2600" kern="1200" dirty="0">
                <a:solidFill>
                  <a:srgbClr val="FFFFFF"/>
                </a:solidFill>
                <a:latin typeface="+mj-lt"/>
                <a:ea typeface="+mj-ea"/>
                <a:cs typeface="+mj-cs"/>
              </a:rPr>
              <a:t> </a:t>
            </a:r>
            <a:r>
              <a:rPr lang="en-US" sz="2600" kern="1200" dirty="0" err="1">
                <a:solidFill>
                  <a:srgbClr val="FFFFFF"/>
                </a:solidFill>
                <a:latin typeface="+mj-lt"/>
                <a:ea typeface="+mj-ea"/>
                <a:cs typeface="+mj-cs"/>
              </a:rPr>
              <a:t>gezondheid</a:t>
            </a:r>
            <a:endParaRPr lang="en-US" sz="2600" kern="1200" dirty="0">
              <a:solidFill>
                <a:srgbClr val="FFFFFF"/>
              </a:solidFill>
              <a:latin typeface="+mj-lt"/>
              <a:ea typeface="+mj-ea"/>
              <a:cs typeface="+mj-cs"/>
            </a:endParaRPr>
          </a:p>
        </p:txBody>
      </p:sp>
      <p:pic>
        <p:nvPicPr>
          <p:cNvPr id="4" name="Tijdelijke aanduiding voor inhoud 3"/>
          <p:cNvPicPr>
            <a:picLocks noGrp="1" noChangeAspect="1"/>
          </p:cNvPicPr>
          <p:nvPr>
            <p:ph idx="1"/>
          </p:nvPr>
        </p:nvPicPr>
        <p:blipFill>
          <a:blip r:embed="rId2"/>
          <a:stretch>
            <a:fillRect/>
          </a:stretch>
        </p:blipFill>
        <p:spPr>
          <a:xfrm>
            <a:off x="4038600" y="1010274"/>
            <a:ext cx="7188199" cy="4834063"/>
          </a:xfrm>
          <a:prstGeom prst="rect">
            <a:avLst/>
          </a:prstGeom>
        </p:spPr>
      </p:pic>
    </p:spTree>
    <p:extLst>
      <p:ext uri="{BB962C8B-B14F-4D97-AF65-F5344CB8AC3E}">
        <p14:creationId xmlns:p14="http://schemas.microsoft.com/office/powerpoint/2010/main" val="2094389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el 1">
            <a:extLst>
              <a:ext uri="{FF2B5EF4-FFF2-40B4-BE49-F238E27FC236}">
                <a16:creationId xmlns:a16="http://schemas.microsoft.com/office/drawing/2014/main" id="{1029CF79-196C-1753-299D-6B124B4126E5}"/>
              </a:ext>
            </a:extLst>
          </p:cNvPr>
          <p:cNvSpPr>
            <a:spLocks noGrp="1"/>
          </p:cNvSpPr>
          <p:nvPr>
            <p:ph type="title"/>
          </p:nvPr>
        </p:nvSpPr>
        <p:spPr>
          <a:xfrm>
            <a:off x="3880430" y="583345"/>
            <a:ext cx="7160357" cy="4164820"/>
          </a:xfrm>
        </p:spPr>
        <p:txBody>
          <a:bodyPr vert="horz" lIns="91440" tIns="45720" rIns="91440" bIns="45720" rtlCol="0" anchor="t">
            <a:normAutofit/>
          </a:bodyPr>
          <a:lstStyle/>
          <a:p>
            <a:r>
              <a:rPr lang="en-US" sz="8000" kern="1200" dirty="0">
                <a:solidFill>
                  <a:srgbClr val="FFFFFF"/>
                </a:solidFill>
                <a:latin typeface="+mj-lt"/>
                <a:ea typeface="+mj-ea"/>
                <a:cs typeface="+mj-cs"/>
              </a:rPr>
              <a:t>ABCD </a:t>
            </a:r>
            <a:r>
              <a:rPr lang="en-US" sz="8000" kern="1200" dirty="0" err="1">
                <a:solidFill>
                  <a:srgbClr val="FFFFFF"/>
                </a:solidFill>
                <a:latin typeface="+mj-lt"/>
                <a:ea typeface="+mj-ea"/>
                <a:cs typeface="+mj-cs"/>
              </a:rPr>
              <a:t>methode</a:t>
            </a:r>
            <a:br>
              <a:rPr lang="en-US" sz="8000" kern="1200" dirty="0">
                <a:solidFill>
                  <a:srgbClr val="FFFFFF"/>
                </a:solidFill>
                <a:latin typeface="+mj-lt"/>
                <a:ea typeface="+mj-ea"/>
                <a:cs typeface="+mj-cs"/>
              </a:rPr>
            </a:br>
            <a:r>
              <a:rPr lang="nl-NL" sz="6000" b="1" dirty="0">
                <a:solidFill>
                  <a:schemeClr val="bg1"/>
                </a:solidFill>
              </a:rPr>
              <a:t>(Asset-</a:t>
            </a:r>
            <a:r>
              <a:rPr lang="nl-NL" sz="6000" b="1" dirty="0" err="1">
                <a:solidFill>
                  <a:schemeClr val="bg1"/>
                </a:solidFill>
              </a:rPr>
              <a:t>Based</a:t>
            </a:r>
            <a:r>
              <a:rPr lang="nl-NL" sz="6000" b="1" dirty="0">
                <a:solidFill>
                  <a:schemeClr val="bg1"/>
                </a:solidFill>
              </a:rPr>
              <a:t> Community Development)</a:t>
            </a:r>
            <a:endParaRPr lang="en-US" sz="6000" kern="1200" dirty="0">
              <a:solidFill>
                <a:schemeClr val="bg1"/>
              </a:solidFill>
              <a:latin typeface="+mj-lt"/>
              <a:ea typeface="+mj-ea"/>
              <a:cs typeface="+mj-cs"/>
            </a:endParaRPr>
          </a:p>
        </p:txBody>
      </p:sp>
      <p:sp>
        <p:nvSpPr>
          <p:cNvPr id="3" name="Tijdelijke aanduiding voor inhoud 2">
            <a:extLst>
              <a:ext uri="{FF2B5EF4-FFF2-40B4-BE49-F238E27FC236}">
                <a16:creationId xmlns:a16="http://schemas.microsoft.com/office/drawing/2014/main" id="{003D09BE-4E75-F0CD-EE2D-9E43D6959654}"/>
              </a:ext>
            </a:extLst>
          </p:cNvPr>
          <p:cNvSpPr>
            <a:spLocks noGrp="1"/>
          </p:cNvSpPr>
          <p:nvPr>
            <p:ph idx="1"/>
          </p:nvPr>
        </p:nvSpPr>
        <p:spPr>
          <a:xfrm>
            <a:off x="1208228" y="5972174"/>
            <a:ext cx="8578699" cy="504825"/>
          </a:xfrm>
        </p:spPr>
        <p:txBody>
          <a:bodyPr vert="horz" lIns="91440" tIns="45720" rIns="91440" bIns="45720" rtlCol="0">
            <a:normAutofit/>
          </a:bodyPr>
          <a:lstStyle/>
          <a:p>
            <a:pPr marL="0" indent="0">
              <a:buNone/>
            </a:pPr>
            <a:r>
              <a:rPr lang="en-US" sz="2000" kern="1200" dirty="0">
                <a:solidFill>
                  <a:srgbClr val="FFFFFF"/>
                </a:solidFill>
                <a:latin typeface="+mn-lt"/>
                <a:ea typeface="+mn-ea"/>
                <a:cs typeface="+mn-cs"/>
              </a:rPr>
              <a:t>Wat </a:t>
            </a:r>
            <a:r>
              <a:rPr lang="en-US" sz="2000" kern="1200" dirty="0" err="1">
                <a:solidFill>
                  <a:srgbClr val="FFFFFF"/>
                </a:solidFill>
                <a:latin typeface="+mn-lt"/>
                <a:ea typeface="+mn-ea"/>
                <a:cs typeface="+mn-cs"/>
              </a:rPr>
              <a:t>kun</a:t>
            </a:r>
            <a:r>
              <a:rPr lang="en-US" sz="2000" kern="1200" dirty="0">
                <a:solidFill>
                  <a:srgbClr val="FFFFFF"/>
                </a:solidFill>
                <a:latin typeface="+mn-lt"/>
                <a:ea typeface="+mn-ea"/>
                <a:cs typeface="+mn-cs"/>
              </a:rPr>
              <a:t> je </a:t>
            </a:r>
            <a:r>
              <a:rPr lang="en-US" sz="2000" kern="1200" dirty="0" err="1">
                <a:solidFill>
                  <a:srgbClr val="FFFFFF"/>
                </a:solidFill>
                <a:latin typeface="+mn-lt"/>
                <a:ea typeface="+mn-ea"/>
                <a:cs typeface="+mn-cs"/>
              </a:rPr>
              <a:t>vinden</a:t>
            </a:r>
            <a:r>
              <a:rPr lang="en-US" sz="2000" kern="1200" dirty="0">
                <a:solidFill>
                  <a:srgbClr val="FFFFFF"/>
                </a:solidFill>
                <a:latin typeface="+mn-lt"/>
                <a:ea typeface="+mn-ea"/>
                <a:cs typeface="+mn-cs"/>
              </a:rPr>
              <a:t>?</a:t>
            </a:r>
          </a:p>
        </p:txBody>
      </p:sp>
      <p:sp>
        <p:nvSpPr>
          <p:cNvPr id="10"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2"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4"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6" name="Straight Connector 15">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8"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20"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22"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3233630219"/>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1FADF7D1B988245B1414887988CB676" ma:contentTypeVersion="7" ma:contentTypeDescription="Een nieuw document maken." ma:contentTypeScope="" ma:versionID="653225b50c932f8fbefe15d7aed2597a">
  <xsd:schema xmlns:xsd="http://www.w3.org/2001/XMLSchema" xmlns:xs="http://www.w3.org/2001/XMLSchema" xmlns:p="http://schemas.microsoft.com/office/2006/metadata/properties" xmlns:ns2="04a8cfdc-dc7c-4728-8468-1752323b6dce" targetNamespace="http://schemas.microsoft.com/office/2006/metadata/properties" ma:root="true" ma:fieldsID="176c809b388a38541564c2441b046995" ns2:_="">
    <xsd:import namespace="04a8cfdc-dc7c-4728-8468-1752323b6dc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a8cfdc-dc7c-4728-8468-1752323b6d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25AC1C1-80FC-4544-AB33-6ACF4312F5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a8cfdc-dc7c-4728-8468-1752323b6d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4EF0104-89D1-42B2-AA84-16F8945F9019}">
  <ds:schemaRefs>
    <ds:schemaRef ds:uri="http://schemas.microsoft.com/sharepoint/v3/contenttype/forms"/>
  </ds:schemaRefs>
</ds:datastoreItem>
</file>

<file path=customXml/itemProps3.xml><?xml version="1.0" encoding="utf-8"?>
<ds:datastoreItem xmlns:ds="http://schemas.openxmlformats.org/officeDocument/2006/customXml" ds:itemID="{2FC0F0AA-A0C2-453F-9578-65CE92713806}">
  <ds:schemaRefs>
    <ds:schemaRef ds:uri="http://schemas.openxmlformats.org/package/2006/metadata/core-properties"/>
    <ds:schemaRef ds:uri="http://schemas.microsoft.com/office/2006/documentManagement/types"/>
    <ds:schemaRef ds:uri="http://purl.org/dc/dcmitype/"/>
    <ds:schemaRef ds:uri="http://purl.org/dc/elements/1.1/"/>
    <ds:schemaRef ds:uri="http://schemas.microsoft.com/office/2006/metadata/properties"/>
    <ds:schemaRef ds:uri="http://www.w3.org/XML/1998/namespace"/>
    <ds:schemaRef ds:uri="http://purl.org/dc/terms/"/>
    <ds:schemaRef ds:uri="http://schemas.microsoft.com/office/infopath/2007/PartnerControls"/>
    <ds:schemaRef ds:uri="04a8cfdc-dc7c-4728-8468-1752323b6dce"/>
  </ds:schemaRefs>
</ds:datastoreItem>
</file>

<file path=docProps/app.xml><?xml version="1.0" encoding="utf-8"?>
<Properties xmlns="http://schemas.openxmlformats.org/officeDocument/2006/extended-properties" xmlns:vt="http://schemas.openxmlformats.org/officeDocument/2006/docPropsVTypes">
  <TotalTime>1385</TotalTime>
  <Words>949</Words>
  <Application>Microsoft Macintosh PowerPoint</Application>
  <PresentationFormat>Breedbeeld</PresentationFormat>
  <Paragraphs>68</Paragraphs>
  <Slides>15</Slides>
  <Notes>0</Notes>
  <HiddenSlides>0</HiddenSlides>
  <MMClips>1</MMClips>
  <ScaleCrop>false</ScaleCrop>
  <HeadingPairs>
    <vt:vector size="6" baseType="variant">
      <vt:variant>
        <vt:lpstr>Gebruikte lettertypen</vt:lpstr>
      </vt:variant>
      <vt:variant>
        <vt:i4>4</vt:i4>
      </vt:variant>
      <vt:variant>
        <vt:lpstr>Thema</vt:lpstr>
      </vt:variant>
      <vt:variant>
        <vt:i4>2</vt:i4>
      </vt:variant>
      <vt:variant>
        <vt:lpstr>Diatitels</vt:lpstr>
      </vt:variant>
      <vt:variant>
        <vt:i4>15</vt:i4>
      </vt:variant>
    </vt:vector>
  </HeadingPairs>
  <TitlesOfParts>
    <vt:vector size="21" baseType="lpstr">
      <vt:lpstr>Arial</vt:lpstr>
      <vt:lpstr>Calibri</vt:lpstr>
      <vt:lpstr>Calibri Light</vt:lpstr>
      <vt:lpstr>Segoe UI</vt:lpstr>
      <vt:lpstr>Kantoorthema</vt:lpstr>
      <vt:lpstr>1_Kantoorthema</vt:lpstr>
      <vt:lpstr>Trends en ontwikkelingen</vt:lpstr>
      <vt:lpstr>Leerdoelen deze week</vt:lpstr>
      <vt:lpstr>PowerPoint-presentatie</vt:lpstr>
      <vt:lpstr>Blue Zones</vt:lpstr>
      <vt:lpstr>Terugkerende factoren</vt:lpstr>
      <vt:lpstr>Okinawa</vt:lpstr>
      <vt:lpstr>Hoe beschrijf je de onderstaande termen</vt:lpstr>
      <vt:lpstr>Koppeling model positieve gezondheid</vt:lpstr>
      <vt:lpstr>ABCD methode (Asset-Based Community Development)</vt:lpstr>
      <vt:lpstr>ABCD-Methode (Asset-Based Community Development) </vt:lpstr>
      <vt:lpstr>Trends en ontwikkelingen die aansluiten bij</vt:lpstr>
      <vt:lpstr>Welke trends en ontwikkelinegn op het gebied van sociale uitdagingen zien we?</vt:lpstr>
      <vt:lpstr>Welke trends en ontwikkelinegn op het gebied van gezondheid?</vt:lpstr>
      <vt:lpstr> Trends en ontwikkelingen op het gebied van sociale uitdagingen </vt:lpstr>
      <vt:lpstr>Trends en ontwikkelingen op het gebied van gezondheid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Bluezones, trends en ontwikkelingen gezonde leefstijl</dc:title>
  <dc:creator>Mariska de Rouw</dc:creator>
  <cp:lastModifiedBy>Mariska de Rouw</cp:lastModifiedBy>
  <cp:revision>22</cp:revision>
  <cp:lastPrinted>2020-11-20T07:34:12Z</cp:lastPrinted>
  <dcterms:created xsi:type="dcterms:W3CDTF">2020-11-17T08:25:46Z</dcterms:created>
  <dcterms:modified xsi:type="dcterms:W3CDTF">2024-11-17T16:51:06Z</dcterms:modified>
</cp:coreProperties>
</file>